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78" r:id="rId5"/>
    <p:sldId id="260" r:id="rId6"/>
    <p:sldId id="261" r:id="rId7"/>
    <p:sldId id="263" r:id="rId8"/>
    <p:sldId id="264" r:id="rId9"/>
    <p:sldId id="265" r:id="rId10"/>
    <p:sldId id="279" r:id="rId11"/>
    <p:sldId id="266" r:id="rId12"/>
    <p:sldId id="267" r:id="rId13"/>
    <p:sldId id="268" r:id="rId14"/>
    <p:sldId id="269" r:id="rId15"/>
    <p:sldId id="270" r:id="rId16"/>
    <p:sldId id="271" r:id="rId17"/>
    <p:sldId id="272" r:id="rId18"/>
    <p:sldId id="275" r:id="rId19"/>
    <p:sldId id="276" r:id="rId20"/>
    <p:sldId id="277" r:id="rId21"/>
    <p:sldId id="280"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411"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wmf"/><Relationship Id="rId18" Type="http://schemas.openxmlformats.org/officeDocument/2006/relationships/image" Target="../media/image19.wmf"/><Relationship Id="rId26" Type="http://schemas.openxmlformats.org/officeDocument/2006/relationships/image" Target="../media/image27.wmf"/><Relationship Id="rId3" Type="http://schemas.openxmlformats.org/officeDocument/2006/relationships/image" Target="../media/image4.wmf"/><Relationship Id="rId21" Type="http://schemas.openxmlformats.org/officeDocument/2006/relationships/image" Target="../media/image22.wmf"/><Relationship Id="rId34" Type="http://schemas.openxmlformats.org/officeDocument/2006/relationships/image" Target="../media/image35.wmf"/><Relationship Id="rId7" Type="http://schemas.openxmlformats.org/officeDocument/2006/relationships/image" Target="../media/image8.wmf"/><Relationship Id="rId12" Type="http://schemas.openxmlformats.org/officeDocument/2006/relationships/image" Target="../media/image13.wmf"/><Relationship Id="rId17" Type="http://schemas.openxmlformats.org/officeDocument/2006/relationships/image" Target="../media/image18.wmf"/><Relationship Id="rId25" Type="http://schemas.openxmlformats.org/officeDocument/2006/relationships/image" Target="../media/image26.wmf"/><Relationship Id="rId33" Type="http://schemas.openxmlformats.org/officeDocument/2006/relationships/image" Target="../media/image34.wmf"/><Relationship Id="rId2" Type="http://schemas.openxmlformats.org/officeDocument/2006/relationships/image" Target="../media/image3.wmf"/><Relationship Id="rId16" Type="http://schemas.openxmlformats.org/officeDocument/2006/relationships/image" Target="../media/image17.wmf"/><Relationship Id="rId20" Type="http://schemas.openxmlformats.org/officeDocument/2006/relationships/image" Target="../media/image21.wmf"/><Relationship Id="rId29" Type="http://schemas.openxmlformats.org/officeDocument/2006/relationships/image" Target="../media/image30.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wmf"/><Relationship Id="rId24" Type="http://schemas.openxmlformats.org/officeDocument/2006/relationships/image" Target="../media/image25.wmf"/><Relationship Id="rId32" Type="http://schemas.openxmlformats.org/officeDocument/2006/relationships/image" Target="../media/image33.wmf"/><Relationship Id="rId5" Type="http://schemas.openxmlformats.org/officeDocument/2006/relationships/image" Target="../media/image6.wmf"/><Relationship Id="rId15" Type="http://schemas.openxmlformats.org/officeDocument/2006/relationships/image" Target="../media/image16.wmf"/><Relationship Id="rId23" Type="http://schemas.openxmlformats.org/officeDocument/2006/relationships/image" Target="../media/image24.wmf"/><Relationship Id="rId28" Type="http://schemas.openxmlformats.org/officeDocument/2006/relationships/image" Target="../media/image29.wmf"/><Relationship Id="rId10" Type="http://schemas.openxmlformats.org/officeDocument/2006/relationships/image" Target="../media/image11.wmf"/><Relationship Id="rId19" Type="http://schemas.openxmlformats.org/officeDocument/2006/relationships/image" Target="../media/image20.wmf"/><Relationship Id="rId31" Type="http://schemas.openxmlformats.org/officeDocument/2006/relationships/image" Target="../media/image32.wmf"/><Relationship Id="rId4" Type="http://schemas.openxmlformats.org/officeDocument/2006/relationships/image" Target="../media/image5.wmf"/><Relationship Id="rId9" Type="http://schemas.openxmlformats.org/officeDocument/2006/relationships/image" Target="../media/image10.wmf"/><Relationship Id="rId14" Type="http://schemas.openxmlformats.org/officeDocument/2006/relationships/image" Target="../media/image15.wmf"/><Relationship Id="rId22" Type="http://schemas.openxmlformats.org/officeDocument/2006/relationships/image" Target="../media/image23.wmf"/><Relationship Id="rId27" Type="http://schemas.openxmlformats.org/officeDocument/2006/relationships/image" Target="../media/image28.wmf"/><Relationship Id="rId30" Type="http://schemas.openxmlformats.org/officeDocument/2006/relationships/image" Target="../media/image31.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78.wmf"/><Relationship Id="rId13" Type="http://schemas.openxmlformats.org/officeDocument/2006/relationships/image" Target="../media/image183.wmf"/><Relationship Id="rId3" Type="http://schemas.openxmlformats.org/officeDocument/2006/relationships/image" Target="../media/image173.wmf"/><Relationship Id="rId7" Type="http://schemas.openxmlformats.org/officeDocument/2006/relationships/image" Target="../media/image177.wmf"/><Relationship Id="rId12" Type="http://schemas.openxmlformats.org/officeDocument/2006/relationships/image" Target="../media/image182.wmf"/><Relationship Id="rId2" Type="http://schemas.openxmlformats.org/officeDocument/2006/relationships/image" Target="../media/image172.wmf"/><Relationship Id="rId1" Type="http://schemas.openxmlformats.org/officeDocument/2006/relationships/image" Target="../media/image171.wmf"/><Relationship Id="rId6" Type="http://schemas.openxmlformats.org/officeDocument/2006/relationships/image" Target="../media/image176.wmf"/><Relationship Id="rId11" Type="http://schemas.openxmlformats.org/officeDocument/2006/relationships/image" Target="../media/image181.wmf"/><Relationship Id="rId5" Type="http://schemas.openxmlformats.org/officeDocument/2006/relationships/image" Target="../media/image175.wmf"/><Relationship Id="rId15" Type="http://schemas.openxmlformats.org/officeDocument/2006/relationships/image" Target="../media/image185.wmf"/><Relationship Id="rId10" Type="http://schemas.openxmlformats.org/officeDocument/2006/relationships/image" Target="../media/image180.wmf"/><Relationship Id="rId4" Type="http://schemas.openxmlformats.org/officeDocument/2006/relationships/image" Target="../media/image174.wmf"/><Relationship Id="rId9" Type="http://schemas.openxmlformats.org/officeDocument/2006/relationships/image" Target="../media/image179.wmf"/><Relationship Id="rId14" Type="http://schemas.openxmlformats.org/officeDocument/2006/relationships/image" Target="../media/image18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87.wmf"/><Relationship Id="rId2" Type="http://schemas.openxmlformats.org/officeDocument/2006/relationships/image" Target="../media/image165.wmf"/><Relationship Id="rId1" Type="http://schemas.openxmlformats.org/officeDocument/2006/relationships/image" Target="../media/image186.wmf"/><Relationship Id="rId5" Type="http://schemas.openxmlformats.org/officeDocument/2006/relationships/image" Target="../media/image188.wmf"/><Relationship Id="rId4" Type="http://schemas.openxmlformats.org/officeDocument/2006/relationships/image" Target="../media/image167.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96.wmf"/><Relationship Id="rId13" Type="http://schemas.openxmlformats.org/officeDocument/2006/relationships/image" Target="../media/image201.wmf"/><Relationship Id="rId3" Type="http://schemas.openxmlformats.org/officeDocument/2006/relationships/image" Target="../media/image191.wmf"/><Relationship Id="rId7" Type="http://schemas.openxmlformats.org/officeDocument/2006/relationships/image" Target="../media/image195.wmf"/><Relationship Id="rId12" Type="http://schemas.openxmlformats.org/officeDocument/2006/relationships/image" Target="../media/image200.wmf"/><Relationship Id="rId2" Type="http://schemas.openxmlformats.org/officeDocument/2006/relationships/image" Target="../media/image190.wmf"/><Relationship Id="rId1" Type="http://schemas.openxmlformats.org/officeDocument/2006/relationships/image" Target="../media/image189.wmf"/><Relationship Id="rId6" Type="http://schemas.openxmlformats.org/officeDocument/2006/relationships/image" Target="../media/image194.wmf"/><Relationship Id="rId11" Type="http://schemas.openxmlformats.org/officeDocument/2006/relationships/image" Target="../media/image199.wmf"/><Relationship Id="rId5" Type="http://schemas.openxmlformats.org/officeDocument/2006/relationships/image" Target="../media/image193.wmf"/><Relationship Id="rId10" Type="http://schemas.openxmlformats.org/officeDocument/2006/relationships/image" Target="../media/image198.wmf"/><Relationship Id="rId4" Type="http://schemas.openxmlformats.org/officeDocument/2006/relationships/image" Target="../media/image192.wmf"/><Relationship Id="rId9" Type="http://schemas.openxmlformats.org/officeDocument/2006/relationships/image" Target="../media/image197.wmf"/><Relationship Id="rId14" Type="http://schemas.openxmlformats.org/officeDocument/2006/relationships/image" Target="../media/image20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05.wmf"/><Relationship Id="rId2" Type="http://schemas.openxmlformats.org/officeDocument/2006/relationships/image" Target="../media/image204.wmf"/><Relationship Id="rId1" Type="http://schemas.openxmlformats.org/officeDocument/2006/relationships/image" Target="../media/image203.wmf"/><Relationship Id="rId5" Type="http://schemas.openxmlformats.org/officeDocument/2006/relationships/image" Target="../media/image207.wmf"/><Relationship Id="rId4" Type="http://schemas.openxmlformats.org/officeDocument/2006/relationships/image" Target="../media/image206.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215.wmf"/><Relationship Id="rId3" Type="http://schemas.openxmlformats.org/officeDocument/2006/relationships/image" Target="../media/image210.wmf"/><Relationship Id="rId7" Type="http://schemas.openxmlformats.org/officeDocument/2006/relationships/image" Target="../media/image214.wmf"/><Relationship Id="rId2" Type="http://schemas.openxmlformats.org/officeDocument/2006/relationships/image" Target="../media/image209.wmf"/><Relationship Id="rId1" Type="http://schemas.openxmlformats.org/officeDocument/2006/relationships/image" Target="../media/image208.wmf"/><Relationship Id="rId6" Type="http://schemas.openxmlformats.org/officeDocument/2006/relationships/image" Target="../media/image213.wmf"/><Relationship Id="rId5" Type="http://schemas.openxmlformats.org/officeDocument/2006/relationships/image" Target="../media/image212.wmf"/><Relationship Id="rId4" Type="http://schemas.openxmlformats.org/officeDocument/2006/relationships/image" Target="../media/image211.wmf"/><Relationship Id="rId9" Type="http://schemas.openxmlformats.org/officeDocument/2006/relationships/image" Target="../media/image216.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224.wmf"/><Relationship Id="rId13" Type="http://schemas.openxmlformats.org/officeDocument/2006/relationships/image" Target="../media/image229.wmf"/><Relationship Id="rId3" Type="http://schemas.openxmlformats.org/officeDocument/2006/relationships/image" Target="../media/image219.wmf"/><Relationship Id="rId7" Type="http://schemas.openxmlformats.org/officeDocument/2006/relationships/image" Target="../media/image223.wmf"/><Relationship Id="rId12" Type="http://schemas.openxmlformats.org/officeDocument/2006/relationships/image" Target="../media/image228.wmf"/><Relationship Id="rId2" Type="http://schemas.openxmlformats.org/officeDocument/2006/relationships/image" Target="../media/image218.wmf"/><Relationship Id="rId16" Type="http://schemas.openxmlformats.org/officeDocument/2006/relationships/image" Target="../media/image232.wmf"/><Relationship Id="rId1" Type="http://schemas.openxmlformats.org/officeDocument/2006/relationships/image" Target="../media/image217.wmf"/><Relationship Id="rId6" Type="http://schemas.openxmlformats.org/officeDocument/2006/relationships/image" Target="../media/image222.wmf"/><Relationship Id="rId11" Type="http://schemas.openxmlformats.org/officeDocument/2006/relationships/image" Target="../media/image227.wmf"/><Relationship Id="rId5" Type="http://schemas.openxmlformats.org/officeDocument/2006/relationships/image" Target="../media/image221.wmf"/><Relationship Id="rId15" Type="http://schemas.openxmlformats.org/officeDocument/2006/relationships/image" Target="../media/image231.wmf"/><Relationship Id="rId10" Type="http://schemas.openxmlformats.org/officeDocument/2006/relationships/image" Target="../media/image226.wmf"/><Relationship Id="rId4" Type="http://schemas.openxmlformats.org/officeDocument/2006/relationships/image" Target="../media/image220.wmf"/><Relationship Id="rId9" Type="http://schemas.openxmlformats.org/officeDocument/2006/relationships/image" Target="../media/image225.wmf"/><Relationship Id="rId14" Type="http://schemas.openxmlformats.org/officeDocument/2006/relationships/image" Target="../media/image230.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240.wmf"/><Relationship Id="rId13" Type="http://schemas.openxmlformats.org/officeDocument/2006/relationships/image" Target="../media/image245.wmf"/><Relationship Id="rId18" Type="http://schemas.openxmlformats.org/officeDocument/2006/relationships/image" Target="../media/image250.wmf"/><Relationship Id="rId3" Type="http://schemas.openxmlformats.org/officeDocument/2006/relationships/image" Target="../media/image235.wmf"/><Relationship Id="rId7" Type="http://schemas.openxmlformats.org/officeDocument/2006/relationships/image" Target="../media/image239.wmf"/><Relationship Id="rId12" Type="http://schemas.openxmlformats.org/officeDocument/2006/relationships/image" Target="../media/image244.wmf"/><Relationship Id="rId17" Type="http://schemas.openxmlformats.org/officeDocument/2006/relationships/image" Target="../media/image249.wmf"/><Relationship Id="rId2" Type="http://schemas.openxmlformats.org/officeDocument/2006/relationships/image" Target="../media/image234.wmf"/><Relationship Id="rId16" Type="http://schemas.openxmlformats.org/officeDocument/2006/relationships/image" Target="../media/image248.wmf"/><Relationship Id="rId1" Type="http://schemas.openxmlformats.org/officeDocument/2006/relationships/image" Target="../media/image233.wmf"/><Relationship Id="rId6" Type="http://schemas.openxmlformats.org/officeDocument/2006/relationships/image" Target="../media/image238.wmf"/><Relationship Id="rId11" Type="http://schemas.openxmlformats.org/officeDocument/2006/relationships/image" Target="../media/image243.wmf"/><Relationship Id="rId5" Type="http://schemas.openxmlformats.org/officeDocument/2006/relationships/image" Target="../media/image237.wmf"/><Relationship Id="rId15" Type="http://schemas.openxmlformats.org/officeDocument/2006/relationships/image" Target="../media/image247.wmf"/><Relationship Id="rId10" Type="http://schemas.openxmlformats.org/officeDocument/2006/relationships/image" Target="../media/image242.wmf"/><Relationship Id="rId19" Type="http://schemas.openxmlformats.org/officeDocument/2006/relationships/image" Target="../media/image251.wmf"/><Relationship Id="rId4" Type="http://schemas.openxmlformats.org/officeDocument/2006/relationships/image" Target="../media/image236.wmf"/><Relationship Id="rId9" Type="http://schemas.openxmlformats.org/officeDocument/2006/relationships/image" Target="../media/image241.wmf"/><Relationship Id="rId14" Type="http://schemas.openxmlformats.org/officeDocument/2006/relationships/image" Target="../media/image246.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259.wmf"/><Relationship Id="rId13" Type="http://schemas.openxmlformats.org/officeDocument/2006/relationships/image" Target="../media/image245.wmf"/><Relationship Id="rId18" Type="http://schemas.openxmlformats.org/officeDocument/2006/relationships/image" Target="../media/image268.wmf"/><Relationship Id="rId3" Type="http://schemas.openxmlformats.org/officeDocument/2006/relationships/image" Target="../media/image254.wmf"/><Relationship Id="rId7" Type="http://schemas.openxmlformats.org/officeDocument/2006/relationships/image" Target="../media/image258.wmf"/><Relationship Id="rId12" Type="http://schemas.openxmlformats.org/officeDocument/2006/relationships/image" Target="../media/image263.wmf"/><Relationship Id="rId17" Type="http://schemas.openxmlformats.org/officeDocument/2006/relationships/image" Target="../media/image267.wmf"/><Relationship Id="rId2" Type="http://schemas.openxmlformats.org/officeDocument/2006/relationships/image" Target="../media/image253.wmf"/><Relationship Id="rId16" Type="http://schemas.openxmlformats.org/officeDocument/2006/relationships/image" Target="../media/image266.wmf"/><Relationship Id="rId1" Type="http://schemas.openxmlformats.org/officeDocument/2006/relationships/image" Target="../media/image252.wmf"/><Relationship Id="rId6" Type="http://schemas.openxmlformats.org/officeDocument/2006/relationships/image" Target="../media/image257.wmf"/><Relationship Id="rId11" Type="http://schemas.openxmlformats.org/officeDocument/2006/relationships/image" Target="../media/image262.wmf"/><Relationship Id="rId5" Type="http://schemas.openxmlformats.org/officeDocument/2006/relationships/image" Target="../media/image256.wmf"/><Relationship Id="rId15" Type="http://schemas.openxmlformats.org/officeDocument/2006/relationships/image" Target="../media/image265.wmf"/><Relationship Id="rId10" Type="http://schemas.openxmlformats.org/officeDocument/2006/relationships/image" Target="../media/image261.wmf"/><Relationship Id="rId19" Type="http://schemas.openxmlformats.org/officeDocument/2006/relationships/image" Target="../media/image269.wmf"/><Relationship Id="rId4" Type="http://schemas.openxmlformats.org/officeDocument/2006/relationships/image" Target="../media/image255.wmf"/><Relationship Id="rId9" Type="http://schemas.openxmlformats.org/officeDocument/2006/relationships/image" Target="../media/image260.wmf"/><Relationship Id="rId14" Type="http://schemas.openxmlformats.org/officeDocument/2006/relationships/image" Target="../media/image264.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277.wmf"/><Relationship Id="rId13" Type="http://schemas.openxmlformats.org/officeDocument/2006/relationships/image" Target="../media/image282.wmf"/><Relationship Id="rId18" Type="http://schemas.openxmlformats.org/officeDocument/2006/relationships/image" Target="../media/image287.wmf"/><Relationship Id="rId3" Type="http://schemas.openxmlformats.org/officeDocument/2006/relationships/image" Target="../media/image272.wmf"/><Relationship Id="rId21" Type="http://schemas.openxmlformats.org/officeDocument/2006/relationships/image" Target="../media/image290.wmf"/><Relationship Id="rId7" Type="http://schemas.openxmlformats.org/officeDocument/2006/relationships/image" Target="../media/image276.wmf"/><Relationship Id="rId12" Type="http://schemas.openxmlformats.org/officeDocument/2006/relationships/image" Target="../media/image281.wmf"/><Relationship Id="rId17" Type="http://schemas.openxmlformats.org/officeDocument/2006/relationships/image" Target="../media/image286.wmf"/><Relationship Id="rId25" Type="http://schemas.openxmlformats.org/officeDocument/2006/relationships/image" Target="../media/image294.wmf"/><Relationship Id="rId2" Type="http://schemas.openxmlformats.org/officeDocument/2006/relationships/image" Target="../media/image271.wmf"/><Relationship Id="rId16" Type="http://schemas.openxmlformats.org/officeDocument/2006/relationships/image" Target="../media/image285.wmf"/><Relationship Id="rId20" Type="http://schemas.openxmlformats.org/officeDocument/2006/relationships/image" Target="../media/image289.wmf"/><Relationship Id="rId1" Type="http://schemas.openxmlformats.org/officeDocument/2006/relationships/image" Target="../media/image270.wmf"/><Relationship Id="rId6" Type="http://schemas.openxmlformats.org/officeDocument/2006/relationships/image" Target="../media/image275.wmf"/><Relationship Id="rId11" Type="http://schemas.openxmlformats.org/officeDocument/2006/relationships/image" Target="../media/image280.wmf"/><Relationship Id="rId24" Type="http://schemas.openxmlformats.org/officeDocument/2006/relationships/image" Target="../media/image293.wmf"/><Relationship Id="rId5" Type="http://schemas.openxmlformats.org/officeDocument/2006/relationships/image" Target="../media/image274.wmf"/><Relationship Id="rId15" Type="http://schemas.openxmlformats.org/officeDocument/2006/relationships/image" Target="../media/image284.wmf"/><Relationship Id="rId23" Type="http://schemas.openxmlformats.org/officeDocument/2006/relationships/image" Target="../media/image292.wmf"/><Relationship Id="rId10" Type="http://schemas.openxmlformats.org/officeDocument/2006/relationships/image" Target="../media/image279.wmf"/><Relationship Id="rId19" Type="http://schemas.openxmlformats.org/officeDocument/2006/relationships/image" Target="../media/image288.wmf"/><Relationship Id="rId4" Type="http://schemas.openxmlformats.org/officeDocument/2006/relationships/image" Target="../media/image273.wmf"/><Relationship Id="rId9" Type="http://schemas.openxmlformats.org/officeDocument/2006/relationships/image" Target="../media/image278.wmf"/><Relationship Id="rId14" Type="http://schemas.openxmlformats.org/officeDocument/2006/relationships/image" Target="../media/image283.wmf"/><Relationship Id="rId22" Type="http://schemas.openxmlformats.org/officeDocument/2006/relationships/image" Target="../media/image291.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96.wmf"/><Relationship Id="rId1" Type="http://schemas.openxmlformats.org/officeDocument/2006/relationships/image" Target="../media/image29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16.wmf"/><Relationship Id="rId6" Type="http://schemas.openxmlformats.org/officeDocument/2006/relationships/image" Target="../media/image38.wmf"/><Relationship Id="rId5" Type="http://schemas.openxmlformats.org/officeDocument/2006/relationships/image" Target="../media/image34.wmf"/><Relationship Id="rId4"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3" Type="http://schemas.openxmlformats.org/officeDocument/2006/relationships/image" Target="../media/image51.wmf"/><Relationship Id="rId18" Type="http://schemas.openxmlformats.org/officeDocument/2006/relationships/image" Target="../media/image56.wmf"/><Relationship Id="rId26" Type="http://schemas.openxmlformats.org/officeDocument/2006/relationships/image" Target="../media/image64.wmf"/><Relationship Id="rId39" Type="http://schemas.openxmlformats.org/officeDocument/2006/relationships/image" Target="../media/image77.wmf"/><Relationship Id="rId21" Type="http://schemas.openxmlformats.org/officeDocument/2006/relationships/image" Target="../media/image59.wmf"/><Relationship Id="rId34" Type="http://schemas.openxmlformats.org/officeDocument/2006/relationships/image" Target="../media/image72.wmf"/><Relationship Id="rId42" Type="http://schemas.openxmlformats.org/officeDocument/2006/relationships/image" Target="../media/image80.wmf"/><Relationship Id="rId47" Type="http://schemas.openxmlformats.org/officeDocument/2006/relationships/image" Target="../media/image85.wmf"/><Relationship Id="rId50" Type="http://schemas.openxmlformats.org/officeDocument/2006/relationships/image" Target="../media/image88.wmf"/><Relationship Id="rId55" Type="http://schemas.openxmlformats.org/officeDocument/2006/relationships/image" Target="../media/image93.wmf"/><Relationship Id="rId63" Type="http://schemas.openxmlformats.org/officeDocument/2006/relationships/image" Target="../media/image101.wmf"/><Relationship Id="rId7" Type="http://schemas.openxmlformats.org/officeDocument/2006/relationships/image" Target="../media/image45.wmf"/><Relationship Id="rId2" Type="http://schemas.openxmlformats.org/officeDocument/2006/relationships/image" Target="../media/image40.wmf"/><Relationship Id="rId16" Type="http://schemas.openxmlformats.org/officeDocument/2006/relationships/image" Target="../media/image54.wmf"/><Relationship Id="rId20" Type="http://schemas.openxmlformats.org/officeDocument/2006/relationships/image" Target="../media/image58.wmf"/><Relationship Id="rId29" Type="http://schemas.openxmlformats.org/officeDocument/2006/relationships/image" Target="../media/image67.wmf"/><Relationship Id="rId41" Type="http://schemas.openxmlformats.org/officeDocument/2006/relationships/image" Target="../media/image79.wmf"/><Relationship Id="rId54" Type="http://schemas.openxmlformats.org/officeDocument/2006/relationships/image" Target="../media/image92.wmf"/><Relationship Id="rId62" Type="http://schemas.openxmlformats.org/officeDocument/2006/relationships/image" Target="../media/image100.wmf"/><Relationship Id="rId1" Type="http://schemas.openxmlformats.org/officeDocument/2006/relationships/image" Target="../media/image39.wmf"/><Relationship Id="rId6" Type="http://schemas.openxmlformats.org/officeDocument/2006/relationships/image" Target="../media/image44.wmf"/><Relationship Id="rId11" Type="http://schemas.openxmlformats.org/officeDocument/2006/relationships/image" Target="../media/image49.wmf"/><Relationship Id="rId24" Type="http://schemas.openxmlformats.org/officeDocument/2006/relationships/image" Target="../media/image62.wmf"/><Relationship Id="rId32" Type="http://schemas.openxmlformats.org/officeDocument/2006/relationships/image" Target="../media/image70.wmf"/><Relationship Id="rId37" Type="http://schemas.openxmlformats.org/officeDocument/2006/relationships/image" Target="../media/image75.wmf"/><Relationship Id="rId40" Type="http://schemas.openxmlformats.org/officeDocument/2006/relationships/image" Target="../media/image78.wmf"/><Relationship Id="rId45" Type="http://schemas.openxmlformats.org/officeDocument/2006/relationships/image" Target="../media/image83.wmf"/><Relationship Id="rId53" Type="http://schemas.openxmlformats.org/officeDocument/2006/relationships/image" Target="../media/image91.wmf"/><Relationship Id="rId58" Type="http://schemas.openxmlformats.org/officeDocument/2006/relationships/image" Target="../media/image96.wmf"/><Relationship Id="rId5" Type="http://schemas.openxmlformats.org/officeDocument/2006/relationships/image" Target="../media/image43.wmf"/><Relationship Id="rId15" Type="http://schemas.openxmlformats.org/officeDocument/2006/relationships/image" Target="../media/image53.wmf"/><Relationship Id="rId23" Type="http://schemas.openxmlformats.org/officeDocument/2006/relationships/image" Target="../media/image61.wmf"/><Relationship Id="rId28" Type="http://schemas.openxmlformats.org/officeDocument/2006/relationships/image" Target="../media/image66.wmf"/><Relationship Id="rId36" Type="http://schemas.openxmlformats.org/officeDocument/2006/relationships/image" Target="../media/image74.wmf"/><Relationship Id="rId49" Type="http://schemas.openxmlformats.org/officeDocument/2006/relationships/image" Target="../media/image87.wmf"/><Relationship Id="rId57" Type="http://schemas.openxmlformats.org/officeDocument/2006/relationships/image" Target="../media/image95.wmf"/><Relationship Id="rId61" Type="http://schemas.openxmlformats.org/officeDocument/2006/relationships/image" Target="../media/image99.wmf"/><Relationship Id="rId10" Type="http://schemas.openxmlformats.org/officeDocument/2006/relationships/image" Target="../media/image48.wmf"/><Relationship Id="rId19" Type="http://schemas.openxmlformats.org/officeDocument/2006/relationships/image" Target="../media/image57.wmf"/><Relationship Id="rId31" Type="http://schemas.openxmlformats.org/officeDocument/2006/relationships/image" Target="../media/image69.wmf"/><Relationship Id="rId44" Type="http://schemas.openxmlformats.org/officeDocument/2006/relationships/image" Target="../media/image82.wmf"/><Relationship Id="rId52" Type="http://schemas.openxmlformats.org/officeDocument/2006/relationships/image" Target="../media/image90.wmf"/><Relationship Id="rId60" Type="http://schemas.openxmlformats.org/officeDocument/2006/relationships/image" Target="../media/image98.wmf"/><Relationship Id="rId4" Type="http://schemas.openxmlformats.org/officeDocument/2006/relationships/image" Target="../media/image42.wmf"/><Relationship Id="rId9" Type="http://schemas.openxmlformats.org/officeDocument/2006/relationships/image" Target="../media/image47.wmf"/><Relationship Id="rId14" Type="http://schemas.openxmlformats.org/officeDocument/2006/relationships/image" Target="../media/image52.wmf"/><Relationship Id="rId22" Type="http://schemas.openxmlformats.org/officeDocument/2006/relationships/image" Target="../media/image60.wmf"/><Relationship Id="rId27" Type="http://schemas.openxmlformats.org/officeDocument/2006/relationships/image" Target="../media/image65.wmf"/><Relationship Id="rId30" Type="http://schemas.openxmlformats.org/officeDocument/2006/relationships/image" Target="../media/image68.wmf"/><Relationship Id="rId35" Type="http://schemas.openxmlformats.org/officeDocument/2006/relationships/image" Target="../media/image73.wmf"/><Relationship Id="rId43" Type="http://schemas.openxmlformats.org/officeDocument/2006/relationships/image" Target="../media/image81.wmf"/><Relationship Id="rId48" Type="http://schemas.openxmlformats.org/officeDocument/2006/relationships/image" Target="../media/image86.wmf"/><Relationship Id="rId56" Type="http://schemas.openxmlformats.org/officeDocument/2006/relationships/image" Target="../media/image94.wmf"/><Relationship Id="rId8" Type="http://schemas.openxmlformats.org/officeDocument/2006/relationships/image" Target="../media/image46.wmf"/><Relationship Id="rId51" Type="http://schemas.openxmlformats.org/officeDocument/2006/relationships/image" Target="../media/image89.wmf"/><Relationship Id="rId3" Type="http://schemas.openxmlformats.org/officeDocument/2006/relationships/image" Target="../media/image41.wmf"/><Relationship Id="rId12" Type="http://schemas.openxmlformats.org/officeDocument/2006/relationships/image" Target="../media/image50.wmf"/><Relationship Id="rId17" Type="http://schemas.openxmlformats.org/officeDocument/2006/relationships/image" Target="../media/image55.wmf"/><Relationship Id="rId25" Type="http://schemas.openxmlformats.org/officeDocument/2006/relationships/image" Target="../media/image63.wmf"/><Relationship Id="rId33" Type="http://schemas.openxmlformats.org/officeDocument/2006/relationships/image" Target="../media/image71.wmf"/><Relationship Id="rId38" Type="http://schemas.openxmlformats.org/officeDocument/2006/relationships/image" Target="../media/image76.wmf"/><Relationship Id="rId46" Type="http://schemas.openxmlformats.org/officeDocument/2006/relationships/image" Target="../media/image84.wmf"/><Relationship Id="rId59" Type="http://schemas.openxmlformats.org/officeDocument/2006/relationships/image" Target="../media/image9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09.wmf"/><Relationship Id="rId13" Type="http://schemas.openxmlformats.org/officeDocument/2006/relationships/image" Target="../media/image114.wmf"/><Relationship Id="rId3" Type="http://schemas.openxmlformats.org/officeDocument/2006/relationships/image" Target="../media/image104.wmf"/><Relationship Id="rId7" Type="http://schemas.openxmlformats.org/officeDocument/2006/relationships/image" Target="../media/image108.wmf"/><Relationship Id="rId12" Type="http://schemas.openxmlformats.org/officeDocument/2006/relationships/image" Target="../media/image113.wmf"/><Relationship Id="rId2" Type="http://schemas.openxmlformats.org/officeDocument/2006/relationships/image" Target="../media/image103.wmf"/><Relationship Id="rId1" Type="http://schemas.openxmlformats.org/officeDocument/2006/relationships/image" Target="../media/image102.wmf"/><Relationship Id="rId6" Type="http://schemas.openxmlformats.org/officeDocument/2006/relationships/image" Target="../media/image107.wmf"/><Relationship Id="rId11" Type="http://schemas.openxmlformats.org/officeDocument/2006/relationships/image" Target="../media/image112.wmf"/><Relationship Id="rId5" Type="http://schemas.openxmlformats.org/officeDocument/2006/relationships/image" Target="../media/image106.wmf"/><Relationship Id="rId10" Type="http://schemas.openxmlformats.org/officeDocument/2006/relationships/image" Target="../media/image111.wmf"/><Relationship Id="rId4" Type="http://schemas.openxmlformats.org/officeDocument/2006/relationships/image" Target="../media/image105.wmf"/><Relationship Id="rId9" Type="http://schemas.openxmlformats.org/officeDocument/2006/relationships/image" Target="../media/image11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image" Target="../media/image127.wmf"/><Relationship Id="rId3" Type="http://schemas.openxmlformats.org/officeDocument/2006/relationships/image" Target="../media/image117.wmf"/><Relationship Id="rId7" Type="http://schemas.openxmlformats.org/officeDocument/2006/relationships/image" Target="../media/image121.wmf"/><Relationship Id="rId12" Type="http://schemas.openxmlformats.org/officeDocument/2006/relationships/image" Target="../media/image126.wmf"/><Relationship Id="rId2" Type="http://schemas.openxmlformats.org/officeDocument/2006/relationships/image" Target="../media/image116.wmf"/><Relationship Id="rId1" Type="http://schemas.openxmlformats.org/officeDocument/2006/relationships/image" Target="../media/image115.wmf"/><Relationship Id="rId6" Type="http://schemas.openxmlformats.org/officeDocument/2006/relationships/image" Target="../media/image120.wmf"/><Relationship Id="rId11" Type="http://schemas.openxmlformats.org/officeDocument/2006/relationships/image" Target="../media/image125.wmf"/><Relationship Id="rId5" Type="http://schemas.openxmlformats.org/officeDocument/2006/relationships/image" Target="../media/image119.wmf"/><Relationship Id="rId15" Type="http://schemas.openxmlformats.org/officeDocument/2006/relationships/image" Target="../media/image129.wmf"/><Relationship Id="rId10" Type="http://schemas.openxmlformats.org/officeDocument/2006/relationships/image" Target="../media/image124.wmf"/><Relationship Id="rId4" Type="http://schemas.openxmlformats.org/officeDocument/2006/relationships/image" Target="../media/image118.wmf"/><Relationship Id="rId9" Type="http://schemas.openxmlformats.org/officeDocument/2006/relationships/image" Target="../media/image123.wmf"/><Relationship Id="rId14" Type="http://schemas.openxmlformats.org/officeDocument/2006/relationships/image" Target="../media/image128.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139.wmf"/><Relationship Id="rId3" Type="http://schemas.openxmlformats.org/officeDocument/2006/relationships/image" Target="../media/image134.wmf"/><Relationship Id="rId7" Type="http://schemas.openxmlformats.org/officeDocument/2006/relationships/image" Target="../media/image138.wmf"/><Relationship Id="rId2" Type="http://schemas.openxmlformats.org/officeDocument/2006/relationships/image" Target="../media/image133.wmf"/><Relationship Id="rId1" Type="http://schemas.openxmlformats.org/officeDocument/2006/relationships/image" Target="../media/image132.wmf"/><Relationship Id="rId6" Type="http://schemas.openxmlformats.org/officeDocument/2006/relationships/image" Target="../media/image137.wmf"/><Relationship Id="rId5" Type="http://schemas.openxmlformats.org/officeDocument/2006/relationships/image" Target="../media/image136.wmf"/><Relationship Id="rId4" Type="http://schemas.openxmlformats.org/officeDocument/2006/relationships/image" Target="../media/image13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41.wmf"/><Relationship Id="rId1" Type="http://schemas.openxmlformats.org/officeDocument/2006/relationships/image" Target="../media/image140.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152.wmf"/><Relationship Id="rId13" Type="http://schemas.openxmlformats.org/officeDocument/2006/relationships/image" Target="../media/image157.wmf"/><Relationship Id="rId18" Type="http://schemas.openxmlformats.org/officeDocument/2006/relationships/image" Target="../media/image162.wmf"/><Relationship Id="rId3" Type="http://schemas.openxmlformats.org/officeDocument/2006/relationships/image" Target="../media/image147.wmf"/><Relationship Id="rId7" Type="http://schemas.openxmlformats.org/officeDocument/2006/relationships/image" Target="../media/image151.wmf"/><Relationship Id="rId12" Type="http://schemas.openxmlformats.org/officeDocument/2006/relationships/image" Target="../media/image156.wmf"/><Relationship Id="rId17" Type="http://schemas.openxmlformats.org/officeDocument/2006/relationships/image" Target="../media/image161.wmf"/><Relationship Id="rId2" Type="http://schemas.openxmlformats.org/officeDocument/2006/relationships/image" Target="../media/image146.wmf"/><Relationship Id="rId16" Type="http://schemas.openxmlformats.org/officeDocument/2006/relationships/image" Target="../media/image160.wmf"/><Relationship Id="rId1" Type="http://schemas.openxmlformats.org/officeDocument/2006/relationships/image" Target="../media/image145.wmf"/><Relationship Id="rId6" Type="http://schemas.openxmlformats.org/officeDocument/2006/relationships/image" Target="../media/image150.wmf"/><Relationship Id="rId11" Type="http://schemas.openxmlformats.org/officeDocument/2006/relationships/image" Target="../media/image155.wmf"/><Relationship Id="rId5" Type="http://schemas.openxmlformats.org/officeDocument/2006/relationships/image" Target="../media/image149.wmf"/><Relationship Id="rId15" Type="http://schemas.openxmlformats.org/officeDocument/2006/relationships/image" Target="../media/image159.wmf"/><Relationship Id="rId10" Type="http://schemas.openxmlformats.org/officeDocument/2006/relationships/image" Target="../media/image154.wmf"/><Relationship Id="rId19" Type="http://schemas.openxmlformats.org/officeDocument/2006/relationships/image" Target="../media/image163.wmf"/><Relationship Id="rId4" Type="http://schemas.openxmlformats.org/officeDocument/2006/relationships/image" Target="../media/image148.wmf"/><Relationship Id="rId9" Type="http://schemas.openxmlformats.org/officeDocument/2006/relationships/image" Target="../media/image153.wmf"/><Relationship Id="rId14" Type="http://schemas.openxmlformats.org/officeDocument/2006/relationships/image" Target="../media/image15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66.wmf"/><Relationship Id="rId7" Type="http://schemas.openxmlformats.org/officeDocument/2006/relationships/image" Target="../media/image170.wmf"/><Relationship Id="rId2" Type="http://schemas.openxmlformats.org/officeDocument/2006/relationships/image" Target="../media/image165.wmf"/><Relationship Id="rId1" Type="http://schemas.openxmlformats.org/officeDocument/2006/relationships/image" Target="../media/image164.wmf"/><Relationship Id="rId6" Type="http://schemas.openxmlformats.org/officeDocument/2006/relationships/image" Target="../media/image169.wmf"/><Relationship Id="rId5" Type="http://schemas.openxmlformats.org/officeDocument/2006/relationships/image" Target="../media/image168.wmf"/><Relationship Id="rId4" Type="http://schemas.openxmlformats.org/officeDocument/2006/relationships/image" Target="../media/image16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08C212-53F5-41FD-A5D2-A9C97CD760A6}" type="datetimeFigureOut">
              <a:rPr lang="en-CA" smtClean="0"/>
              <a:t>2017-10-16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E3AA7-EDC9-48F5-9C2D-C2256A1F6A7F}" type="slidenum">
              <a:rPr lang="en-CA" smtClean="0"/>
              <a:t>‹#›</a:t>
            </a:fld>
            <a:endParaRPr lang="en-CA"/>
          </a:p>
        </p:txBody>
      </p:sp>
    </p:spTree>
    <p:extLst>
      <p:ext uri="{BB962C8B-B14F-4D97-AF65-F5344CB8AC3E}">
        <p14:creationId xmlns:p14="http://schemas.microsoft.com/office/powerpoint/2010/main" val="1515420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F8E3AA7-EDC9-48F5-9C2D-C2256A1F6A7F}" type="slidenum">
              <a:rPr lang="en-CA" smtClean="0"/>
              <a:t>1</a:t>
            </a:fld>
            <a:endParaRPr lang="en-CA"/>
          </a:p>
        </p:txBody>
      </p:sp>
    </p:spTree>
    <p:extLst>
      <p:ext uri="{BB962C8B-B14F-4D97-AF65-F5344CB8AC3E}">
        <p14:creationId xmlns:p14="http://schemas.microsoft.com/office/powerpoint/2010/main" val="2227717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24260B-06BC-4641-B61E-A77D0FEEB02A}" type="slidenum">
              <a:rPr lang="en-CA" smtClean="0">
                <a:latin typeface="Arial" pitchFamily="34" charset="0"/>
              </a:rPr>
              <a:pPr/>
              <a:t>10</a:t>
            </a:fld>
            <a:endParaRPr lang="en-CA" smtClean="0">
              <a:latin typeface="Arial" pitchFamily="34" charset="0"/>
            </a:endParaRPr>
          </a:p>
        </p:txBody>
      </p:sp>
    </p:spTree>
    <p:extLst>
      <p:ext uri="{BB962C8B-B14F-4D97-AF65-F5344CB8AC3E}">
        <p14:creationId xmlns:p14="http://schemas.microsoft.com/office/powerpoint/2010/main" val="1635221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18C691-A2FA-46C6-BAB4-377A500FD161}" type="slidenum">
              <a:rPr lang="en-CA" smtClean="0">
                <a:latin typeface="Arial" pitchFamily="34" charset="0"/>
                <a:cs typeface="Arial" pitchFamily="34" charset="0"/>
              </a:rPr>
              <a:pPr/>
              <a:t>11</a:t>
            </a:fld>
            <a:endParaRPr lang="en-CA" smtClean="0">
              <a:latin typeface="Arial" pitchFamily="34" charset="0"/>
              <a:cs typeface="Arial" pitchFamily="34" charset="0"/>
            </a:endParaRPr>
          </a:p>
        </p:txBody>
      </p:sp>
    </p:spTree>
    <p:extLst>
      <p:ext uri="{BB962C8B-B14F-4D97-AF65-F5344CB8AC3E}">
        <p14:creationId xmlns:p14="http://schemas.microsoft.com/office/powerpoint/2010/main" val="2289218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8FD6BE-3BE5-42EF-9424-A44C0BF0DEB1}" type="slidenum">
              <a:rPr lang="en-CA" smtClean="0">
                <a:latin typeface="Arial" pitchFamily="34" charset="0"/>
                <a:cs typeface="Arial" pitchFamily="34" charset="0"/>
              </a:rPr>
              <a:pPr/>
              <a:t>12</a:t>
            </a:fld>
            <a:endParaRPr lang="en-CA" smtClean="0">
              <a:latin typeface="Arial" pitchFamily="34" charset="0"/>
              <a:cs typeface="Arial" pitchFamily="34" charset="0"/>
            </a:endParaRPr>
          </a:p>
        </p:txBody>
      </p:sp>
    </p:spTree>
    <p:extLst>
      <p:ext uri="{BB962C8B-B14F-4D97-AF65-F5344CB8AC3E}">
        <p14:creationId xmlns:p14="http://schemas.microsoft.com/office/powerpoint/2010/main" val="2668055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1CB437-0168-4460-9911-72FFE8A56EBD}" type="slidenum">
              <a:rPr lang="en-CA" smtClean="0">
                <a:latin typeface="Arial" pitchFamily="34" charset="0"/>
                <a:cs typeface="Arial" pitchFamily="34" charset="0"/>
              </a:rPr>
              <a:pPr/>
              <a:t>13</a:t>
            </a:fld>
            <a:endParaRPr lang="en-CA" smtClean="0">
              <a:latin typeface="Arial" pitchFamily="34" charset="0"/>
              <a:cs typeface="Arial" pitchFamily="34" charset="0"/>
            </a:endParaRPr>
          </a:p>
        </p:txBody>
      </p:sp>
    </p:spTree>
    <p:extLst>
      <p:ext uri="{BB962C8B-B14F-4D97-AF65-F5344CB8AC3E}">
        <p14:creationId xmlns:p14="http://schemas.microsoft.com/office/powerpoint/2010/main" val="4115819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C6892C-F68F-42FF-91DA-244900C85910}" type="slidenum">
              <a:rPr lang="en-CA" smtClean="0">
                <a:latin typeface="Arial" pitchFamily="34" charset="0"/>
                <a:cs typeface="Arial" pitchFamily="34" charset="0"/>
              </a:rPr>
              <a:pPr/>
              <a:t>14</a:t>
            </a:fld>
            <a:endParaRPr lang="en-CA" smtClean="0">
              <a:latin typeface="Arial" pitchFamily="34" charset="0"/>
              <a:cs typeface="Arial" pitchFamily="34" charset="0"/>
            </a:endParaRPr>
          </a:p>
        </p:txBody>
      </p:sp>
    </p:spTree>
    <p:extLst>
      <p:ext uri="{BB962C8B-B14F-4D97-AF65-F5344CB8AC3E}">
        <p14:creationId xmlns:p14="http://schemas.microsoft.com/office/powerpoint/2010/main" val="545099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8B5A23-1B40-4EEE-BB9F-9FABF9EBFD74}" type="slidenum">
              <a:rPr lang="en-CA" smtClean="0">
                <a:latin typeface="Arial" pitchFamily="34" charset="0"/>
                <a:cs typeface="Arial" pitchFamily="34" charset="0"/>
              </a:rPr>
              <a:pPr/>
              <a:t>15</a:t>
            </a:fld>
            <a:endParaRPr lang="en-CA" smtClean="0">
              <a:latin typeface="Arial" pitchFamily="34" charset="0"/>
              <a:cs typeface="Arial" pitchFamily="34" charset="0"/>
            </a:endParaRPr>
          </a:p>
        </p:txBody>
      </p:sp>
    </p:spTree>
    <p:extLst>
      <p:ext uri="{BB962C8B-B14F-4D97-AF65-F5344CB8AC3E}">
        <p14:creationId xmlns:p14="http://schemas.microsoft.com/office/powerpoint/2010/main" val="2940347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2E2FFF-3AEF-4041-BD11-B7B5E5B345A6}" type="slidenum">
              <a:rPr lang="en-CA" smtClean="0">
                <a:latin typeface="Arial" pitchFamily="34" charset="0"/>
                <a:cs typeface="Arial" pitchFamily="34" charset="0"/>
              </a:rPr>
              <a:pPr/>
              <a:t>16</a:t>
            </a:fld>
            <a:endParaRPr lang="en-CA" smtClean="0">
              <a:latin typeface="Arial" pitchFamily="34" charset="0"/>
              <a:cs typeface="Arial" pitchFamily="34" charset="0"/>
            </a:endParaRPr>
          </a:p>
        </p:txBody>
      </p:sp>
    </p:spTree>
    <p:extLst>
      <p:ext uri="{BB962C8B-B14F-4D97-AF65-F5344CB8AC3E}">
        <p14:creationId xmlns:p14="http://schemas.microsoft.com/office/powerpoint/2010/main" val="1001339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314E2E-B535-43A0-BAB3-8441768FF7F3}" type="slidenum">
              <a:rPr lang="en-CA" smtClean="0">
                <a:latin typeface="Arial" pitchFamily="34" charset="0"/>
                <a:cs typeface="Arial" pitchFamily="34" charset="0"/>
              </a:rPr>
              <a:pPr/>
              <a:t>17</a:t>
            </a:fld>
            <a:endParaRPr lang="en-CA" smtClean="0">
              <a:latin typeface="Arial" pitchFamily="34" charset="0"/>
              <a:cs typeface="Arial" pitchFamily="34" charset="0"/>
            </a:endParaRPr>
          </a:p>
        </p:txBody>
      </p:sp>
    </p:spTree>
    <p:extLst>
      <p:ext uri="{BB962C8B-B14F-4D97-AF65-F5344CB8AC3E}">
        <p14:creationId xmlns:p14="http://schemas.microsoft.com/office/powerpoint/2010/main" val="905096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07EF65-B0A0-41E9-BF26-DE2AD36D15A0}" type="slidenum">
              <a:rPr lang="en-CA" smtClean="0">
                <a:latin typeface="Arial" pitchFamily="34" charset="0"/>
              </a:rPr>
              <a:pPr/>
              <a:t>18</a:t>
            </a:fld>
            <a:endParaRPr lang="en-CA" smtClean="0">
              <a:latin typeface="Arial" pitchFamily="34" charset="0"/>
            </a:endParaRPr>
          </a:p>
        </p:txBody>
      </p:sp>
    </p:spTree>
    <p:extLst>
      <p:ext uri="{BB962C8B-B14F-4D97-AF65-F5344CB8AC3E}">
        <p14:creationId xmlns:p14="http://schemas.microsoft.com/office/powerpoint/2010/main" val="665732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F687E5-2CDE-4E20-9B2C-68471F5B2C6D}" type="slidenum">
              <a:rPr lang="en-CA" smtClean="0">
                <a:latin typeface="Arial" pitchFamily="34" charset="0"/>
              </a:rPr>
              <a:pPr/>
              <a:t>19</a:t>
            </a:fld>
            <a:endParaRPr lang="en-CA" smtClean="0">
              <a:latin typeface="Arial" pitchFamily="34" charset="0"/>
            </a:endParaRPr>
          </a:p>
        </p:txBody>
      </p:sp>
    </p:spTree>
    <p:extLst>
      <p:ext uri="{BB962C8B-B14F-4D97-AF65-F5344CB8AC3E}">
        <p14:creationId xmlns:p14="http://schemas.microsoft.com/office/powerpoint/2010/main" val="2292894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57C149B-B40D-48C6-853B-AF791A147DE8}" type="slidenum">
              <a:rPr lang="en-CA"/>
              <a:pPr eaLnBrk="1" hangingPunct="1"/>
              <a:t>2</a:t>
            </a:fld>
            <a:endParaRPr lang="en-CA"/>
          </a:p>
        </p:txBody>
      </p:sp>
    </p:spTree>
    <p:extLst>
      <p:ext uri="{BB962C8B-B14F-4D97-AF65-F5344CB8AC3E}">
        <p14:creationId xmlns:p14="http://schemas.microsoft.com/office/powerpoint/2010/main" val="864094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F8E3AA7-EDC9-48F5-9C2D-C2256A1F6A7F}" type="slidenum">
              <a:rPr lang="en-CA" smtClean="0"/>
              <a:t>20</a:t>
            </a:fld>
            <a:endParaRPr lang="en-CA"/>
          </a:p>
        </p:txBody>
      </p:sp>
    </p:spTree>
    <p:extLst>
      <p:ext uri="{BB962C8B-B14F-4D97-AF65-F5344CB8AC3E}">
        <p14:creationId xmlns:p14="http://schemas.microsoft.com/office/powerpoint/2010/main" val="3984905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F8E3AA7-EDC9-48F5-9C2D-C2256A1F6A7F}" type="slidenum">
              <a:rPr lang="en-CA" smtClean="0"/>
              <a:t>21</a:t>
            </a:fld>
            <a:endParaRPr lang="en-CA"/>
          </a:p>
        </p:txBody>
      </p:sp>
    </p:spTree>
    <p:extLst>
      <p:ext uri="{BB962C8B-B14F-4D97-AF65-F5344CB8AC3E}">
        <p14:creationId xmlns:p14="http://schemas.microsoft.com/office/powerpoint/2010/main" val="693541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58BB18-C41D-422E-8BEC-BF9268DD684B}" type="slidenum">
              <a:rPr lang="en-CA"/>
              <a:pPr eaLnBrk="1" hangingPunct="1"/>
              <a:t>3</a:t>
            </a:fld>
            <a:endParaRPr lang="en-CA"/>
          </a:p>
        </p:txBody>
      </p:sp>
    </p:spTree>
    <p:extLst>
      <p:ext uri="{BB962C8B-B14F-4D97-AF65-F5344CB8AC3E}">
        <p14:creationId xmlns:p14="http://schemas.microsoft.com/office/powerpoint/2010/main" val="125616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D03CD1-911F-4BB8-9EE1-F4E6AC96F9B6}" type="slidenum">
              <a:rPr lang="en-CA" smtClean="0">
                <a:latin typeface="Arial" pitchFamily="34" charset="0"/>
              </a:rPr>
              <a:pPr/>
              <a:t>4</a:t>
            </a:fld>
            <a:endParaRPr lang="en-CA" smtClean="0">
              <a:latin typeface="Arial" pitchFamily="34" charset="0"/>
            </a:endParaRPr>
          </a:p>
        </p:txBody>
      </p:sp>
    </p:spTree>
    <p:extLst>
      <p:ext uri="{BB962C8B-B14F-4D97-AF65-F5344CB8AC3E}">
        <p14:creationId xmlns:p14="http://schemas.microsoft.com/office/powerpoint/2010/main" val="2388020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DF1B74D-4E19-46DF-8964-B7F886791B53}" type="slidenum">
              <a:rPr lang="en-CA"/>
              <a:pPr eaLnBrk="1" hangingPunct="1"/>
              <a:t>5</a:t>
            </a:fld>
            <a:endParaRPr lang="en-CA"/>
          </a:p>
        </p:txBody>
      </p:sp>
    </p:spTree>
    <p:extLst>
      <p:ext uri="{BB962C8B-B14F-4D97-AF65-F5344CB8AC3E}">
        <p14:creationId xmlns:p14="http://schemas.microsoft.com/office/powerpoint/2010/main" val="91371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E327819-C36E-4082-B05A-E413C9E0F1E3}" type="slidenum">
              <a:rPr lang="en-CA"/>
              <a:pPr eaLnBrk="1" hangingPunct="1"/>
              <a:t>6</a:t>
            </a:fld>
            <a:endParaRPr lang="en-CA"/>
          </a:p>
        </p:txBody>
      </p:sp>
    </p:spTree>
    <p:extLst>
      <p:ext uri="{BB962C8B-B14F-4D97-AF65-F5344CB8AC3E}">
        <p14:creationId xmlns:p14="http://schemas.microsoft.com/office/powerpoint/2010/main" val="2556507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2899FD-9C6C-41D8-A284-6FC353E122FA}" type="slidenum">
              <a:rPr lang="en-CA"/>
              <a:pPr eaLnBrk="1" hangingPunct="1"/>
              <a:t>7</a:t>
            </a:fld>
            <a:endParaRPr lang="en-CA"/>
          </a:p>
        </p:txBody>
      </p:sp>
    </p:spTree>
    <p:extLst>
      <p:ext uri="{BB962C8B-B14F-4D97-AF65-F5344CB8AC3E}">
        <p14:creationId xmlns:p14="http://schemas.microsoft.com/office/powerpoint/2010/main" val="1680101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768A3BD-15DC-43C5-ACD4-0D2E1E5C284B}" type="slidenum">
              <a:rPr lang="en-CA"/>
              <a:pPr eaLnBrk="1" hangingPunct="1"/>
              <a:t>8</a:t>
            </a:fld>
            <a:endParaRPr lang="en-CA"/>
          </a:p>
        </p:txBody>
      </p:sp>
    </p:spTree>
    <p:extLst>
      <p:ext uri="{BB962C8B-B14F-4D97-AF65-F5344CB8AC3E}">
        <p14:creationId xmlns:p14="http://schemas.microsoft.com/office/powerpoint/2010/main" val="3382074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E6B7D55-41A2-4BCC-B9C5-DCF55FCCD0EF}" type="slidenum">
              <a:rPr lang="en-CA"/>
              <a:pPr eaLnBrk="1" hangingPunct="1"/>
              <a:t>9</a:t>
            </a:fld>
            <a:endParaRPr lang="en-CA"/>
          </a:p>
        </p:txBody>
      </p:sp>
    </p:spTree>
    <p:extLst>
      <p:ext uri="{BB962C8B-B14F-4D97-AF65-F5344CB8AC3E}">
        <p14:creationId xmlns:p14="http://schemas.microsoft.com/office/powerpoint/2010/main" val="194318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20EA80A-E061-4022-A55A-5A90FF30CC53}" type="datetimeFigureOut">
              <a:rPr lang="en-CA" smtClean="0"/>
              <a:pPr/>
              <a:t>2017-10-16</a:t>
            </a:fld>
            <a:endParaRPr lang="en-CA"/>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CA"/>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D02ACA8-DFE6-4BC3-AC40-0069BF3808FC}"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0EA80A-E061-4022-A55A-5A90FF30CC53}" type="datetimeFigureOut">
              <a:rPr lang="en-CA" smtClean="0"/>
              <a:pPr/>
              <a:t>2017-10-16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02ACA8-DFE6-4BC3-AC40-0069BF3808FC}"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0EA80A-E061-4022-A55A-5A90FF30CC53}" type="datetimeFigureOut">
              <a:rPr lang="en-CA" smtClean="0"/>
              <a:pPr/>
              <a:t>2017-10-16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02ACA8-DFE6-4BC3-AC40-0069BF3808FC}"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20EA80A-E061-4022-A55A-5A90FF30CC53}" type="datetimeFigureOut">
              <a:rPr lang="en-CA" smtClean="0"/>
              <a:pPr/>
              <a:t>2017-10-16</a:t>
            </a:fld>
            <a:endParaRPr lang="en-CA"/>
          </a:p>
        </p:txBody>
      </p:sp>
      <p:sp>
        <p:nvSpPr>
          <p:cNvPr id="9" name="Slide Number Placeholder 8"/>
          <p:cNvSpPr>
            <a:spLocks noGrp="1"/>
          </p:cNvSpPr>
          <p:nvPr>
            <p:ph type="sldNum" sz="quarter" idx="15"/>
          </p:nvPr>
        </p:nvSpPr>
        <p:spPr/>
        <p:txBody>
          <a:bodyPr rtlCol="0"/>
          <a:lstStyle/>
          <a:p>
            <a:fld id="{ED02ACA8-DFE6-4BC3-AC40-0069BF3808FC}" type="slidenum">
              <a:rPr lang="en-CA" smtClean="0"/>
              <a:pPr/>
              <a:t>‹#›</a:t>
            </a:fld>
            <a:endParaRPr lang="en-CA"/>
          </a:p>
        </p:txBody>
      </p:sp>
      <p:sp>
        <p:nvSpPr>
          <p:cNvPr id="10" name="Footer Placeholder 9"/>
          <p:cNvSpPr>
            <a:spLocks noGrp="1"/>
          </p:cNvSpPr>
          <p:nvPr>
            <p:ph type="ftr" sz="quarter" idx="16"/>
          </p:nvPr>
        </p:nvSpPr>
        <p:spPr/>
        <p:txBody>
          <a:bodyPr rtlCol="0"/>
          <a:lstStyle/>
          <a:p>
            <a:endParaRPr lang="en-C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20EA80A-E061-4022-A55A-5A90FF30CC53}" type="datetimeFigureOut">
              <a:rPr lang="en-CA" smtClean="0"/>
              <a:pPr/>
              <a:t>2017-10-16</a:t>
            </a:fld>
            <a:endParaRPr lang="en-CA"/>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CA"/>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D02ACA8-DFE6-4BC3-AC40-0069BF3808FC}"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20EA80A-E061-4022-A55A-5A90FF30CC53}" type="datetimeFigureOut">
              <a:rPr lang="en-CA" smtClean="0"/>
              <a:pPr/>
              <a:t>2017-10-16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D02ACA8-DFE6-4BC3-AC40-0069BF3808FC}" type="slidenum">
              <a:rPr lang="en-CA" smtClean="0"/>
              <a:pPr/>
              <a:t>‹#›</a:t>
            </a:fld>
            <a:endParaRPr lang="en-CA"/>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20EA80A-E061-4022-A55A-5A90FF30CC53}" type="datetimeFigureOut">
              <a:rPr lang="en-CA" smtClean="0"/>
              <a:pPr/>
              <a:t>2017-10-16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D02ACA8-DFE6-4BC3-AC40-0069BF3808FC}" type="slidenum">
              <a:rPr lang="en-CA" smtClean="0"/>
              <a:pPr/>
              <a:t>‹#›</a:t>
            </a:fld>
            <a:endParaRPr lang="en-CA"/>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20EA80A-E061-4022-A55A-5A90FF30CC53}" type="datetimeFigureOut">
              <a:rPr lang="en-CA" smtClean="0"/>
              <a:pPr/>
              <a:t>2017-10-16</a:t>
            </a:fld>
            <a:endParaRPr lang="en-CA"/>
          </a:p>
        </p:txBody>
      </p:sp>
      <p:sp>
        <p:nvSpPr>
          <p:cNvPr id="7" name="Slide Number Placeholder 6"/>
          <p:cNvSpPr>
            <a:spLocks noGrp="1"/>
          </p:cNvSpPr>
          <p:nvPr>
            <p:ph type="sldNum" sz="quarter" idx="11"/>
          </p:nvPr>
        </p:nvSpPr>
        <p:spPr/>
        <p:txBody>
          <a:bodyPr rtlCol="0"/>
          <a:lstStyle/>
          <a:p>
            <a:fld id="{ED02ACA8-DFE6-4BC3-AC40-0069BF3808FC}" type="slidenum">
              <a:rPr lang="en-CA" smtClean="0"/>
              <a:pPr/>
              <a:t>‹#›</a:t>
            </a:fld>
            <a:endParaRPr lang="en-CA"/>
          </a:p>
        </p:txBody>
      </p:sp>
      <p:sp>
        <p:nvSpPr>
          <p:cNvPr id="8" name="Footer Placeholder 7"/>
          <p:cNvSpPr>
            <a:spLocks noGrp="1"/>
          </p:cNvSpPr>
          <p:nvPr>
            <p:ph type="ftr" sz="quarter" idx="12"/>
          </p:nvPr>
        </p:nvSpPr>
        <p:spPr/>
        <p:txBody>
          <a:bodyPr rtlCol="0"/>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EA80A-E061-4022-A55A-5A90FF30CC53}" type="datetimeFigureOut">
              <a:rPr lang="en-CA" smtClean="0"/>
              <a:pPr/>
              <a:t>2017-10-16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D02ACA8-DFE6-4BC3-AC40-0069BF3808FC}"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20EA80A-E061-4022-A55A-5A90FF30CC53}" type="datetimeFigureOut">
              <a:rPr lang="en-CA" smtClean="0"/>
              <a:pPr/>
              <a:t>2017-10-16</a:t>
            </a:fld>
            <a:endParaRPr lang="en-CA"/>
          </a:p>
        </p:txBody>
      </p:sp>
      <p:sp>
        <p:nvSpPr>
          <p:cNvPr id="22" name="Slide Number Placeholder 21"/>
          <p:cNvSpPr>
            <a:spLocks noGrp="1"/>
          </p:cNvSpPr>
          <p:nvPr>
            <p:ph type="sldNum" sz="quarter" idx="15"/>
          </p:nvPr>
        </p:nvSpPr>
        <p:spPr/>
        <p:txBody>
          <a:bodyPr rtlCol="0"/>
          <a:lstStyle/>
          <a:p>
            <a:fld id="{ED02ACA8-DFE6-4BC3-AC40-0069BF3808FC}" type="slidenum">
              <a:rPr lang="en-CA" smtClean="0"/>
              <a:pPr/>
              <a:t>‹#›</a:t>
            </a:fld>
            <a:endParaRPr lang="en-CA"/>
          </a:p>
        </p:txBody>
      </p:sp>
      <p:sp>
        <p:nvSpPr>
          <p:cNvPr id="23" name="Footer Placeholder 22"/>
          <p:cNvSpPr>
            <a:spLocks noGrp="1"/>
          </p:cNvSpPr>
          <p:nvPr>
            <p:ph type="ftr" sz="quarter" idx="16"/>
          </p:nvPr>
        </p:nvSpPr>
        <p:spPr/>
        <p:txBody>
          <a:bodyPr rtlCol="0"/>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20EA80A-E061-4022-A55A-5A90FF30CC53}" type="datetimeFigureOut">
              <a:rPr lang="en-CA" smtClean="0"/>
              <a:pPr/>
              <a:t>2017-10-16</a:t>
            </a:fld>
            <a:endParaRPr lang="en-CA"/>
          </a:p>
        </p:txBody>
      </p:sp>
      <p:sp>
        <p:nvSpPr>
          <p:cNvPr id="18" name="Slide Number Placeholder 17"/>
          <p:cNvSpPr>
            <a:spLocks noGrp="1"/>
          </p:cNvSpPr>
          <p:nvPr>
            <p:ph type="sldNum" sz="quarter" idx="11"/>
          </p:nvPr>
        </p:nvSpPr>
        <p:spPr/>
        <p:txBody>
          <a:bodyPr rtlCol="0"/>
          <a:lstStyle/>
          <a:p>
            <a:fld id="{ED02ACA8-DFE6-4BC3-AC40-0069BF3808FC}" type="slidenum">
              <a:rPr lang="en-CA" smtClean="0"/>
              <a:pPr/>
              <a:t>‹#›</a:t>
            </a:fld>
            <a:endParaRPr lang="en-CA"/>
          </a:p>
        </p:txBody>
      </p:sp>
      <p:sp>
        <p:nvSpPr>
          <p:cNvPr id="21" name="Footer Placeholder 20"/>
          <p:cNvSpPr>
            <a:spLocks noGrp="1"/>
          </p:cNvSpPr>
          <p:nvPr>
            <p:ph type="ftr" sz="quarter" idx="12"/>
          </p:nvPr>
        </p:nvSpPr>
        <p:spPr/>
        <p:txBody>
          <a:bodyPr rtlCol="0"/>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20EA80A-E061-4022-A55A-5A90FF30CC53}" type="datetimeFigureOut">
              <a:rPr lang="en-CA" smtClean="0"/>
              <a:pPr/>
              <a:t>2017-10-16</a:t>
            </a:fld>
            <a:endParaRPr lang="en-CA"/>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C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D02ACA8-DFE6-4BC3-AC40-0069BF3808FC}"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cmath.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71.bin"/><Relationship Id="rId13" Type="http://schemas.openxmlformats.org/officeDocument/2006/relationships/image" Target="../media/image149.wmf"/><Relationship Id="rId18" Type="http://schemas.openxmlformats.org/officeDocument/2006/relationships/oleObject" Target="../embeddings/oleObject176.bin"/><Relationship Id="rId26" Type="http://schemas.openxmlformats.org/officeDocument/2006/relationships/oleObject" Target="../embeddings/oleObject180.bin"/><Relationship Id="rId39" Type="http://schemas.openxmlformats.org/officeDocument/2006/relationships/image" Target="../media/image162.wmf"/><Relationship Id="rId3" Type="http://schemas.openxmlformats.org/officeDocument/2006/relationships/notesSlide" Target="../notesSlides/notesSlide10.xml"/><Relationship Id="rId21" Type="http://schemas.openxmlformats.org/officeDocument/2006/relationships/image" Target="../media/image153.wmf"/><Relationship Id="rId34" Type="http://schemas.openxmlformats.org/officeDocument/2006/relationships/oleObject" Target="../embeddings/oleObject184.bin"/><Relationship Id="rId42" Type="http://schemas.openxmlformats.org/officeDocument/2006/relationships/hyperlink" Target="http://www.bcmath.ca/" TargetMode="External"/><Relationship Id="rId7" Type="http://schemas.openxmlformats.org/officeDocument/2006/relationships/image" Target="../media/image146.wmf"/><Relationship Id="rId12" Type="http://schemas.openxmlformats.org/officeDocument/2006/relationships/oleObject" Target="../embeddings/oleObject173.bin"/><Relationship Id="rId17" Type="http://schemas.openxmlformats.org/officeDocument/2006/relationships/image" Target="../media/image151.wmf"/><Relationship Id="rId25" Type="http://schemas.openxmlformats.org/officeDocument/2006/relationships/image" Target="../media/image155.wmf"/><Relationship Id="rId33" Type="http://schemas.openxmlformats.org/officeDocument/2006/relationships/image" Target="../media/image159.wmf"/><Relationship Id="rId38" Type="http://schemas.openxmlformats.org/officeDocument/2006/relationships/oleObject" Target="../embeddings/oleObject186.bin"/><Relationship Id="rId2" Type="http://schemas.openxmlformats.org/officeDocument/2006/relationships/slideLayout" Target="../slideLayouts/slideLayout2.xml"/><Relationship Id="rId16" Type="http://schemas.openxmlformats.org/officeDocument/2006/relationships/oleObject" Target="../embeddings/oleObject175.bin"/><Relationship Id="rId20" Type="http://schemas.openxmlformats.org/officeDocument/2006/relationships/oleObject" Target="../embeddings/oleObject177.bin"/><Relationship Id="rId29" Type="http://schemas.openxmlformats.org/officeDocument/2006/relationships/image" Target="../media/image157.wmf"/><Relationship Id="rId41" Type="http://schemas.openxmlformats.org/officeDocument/2006/relationships/image" Target="../media/image163.wmf"/><Relationship Id="rId1" Type="http://schemas.openxmlformats.org/officeDocument/2006/relationships/vmlDrawing" Target="../drawings/vmlDrawing8.vml"/><Relationship Id="rId6" Type="http://schemas.openxmlformats.org/officeDocument/2006/relationships/oleObject" Target="../embeddings/oleObject170.bin"/><Relationship Id="rId11" Type="http://schemas.openxmlformats.org/officeDocument/2006/relationships/image" Target="../media/image148.wmf"/><Relationship Id="rId24" Type="http://schemas.openxmlformats.org/officeDocument/2006/relationships/oleObject" Target="../embeddings/oleObject179.bin"/><Relationship Id="rId32" Type="http://schemas.openxmlformats.org/officeDocument/2006/relationships/oleObject" Target="../embeddings/oleObject183.bin"/><Relationship Id="rId37" Type="http://schemas.openxmlformats.org/officeDocument/2006/relationships/image" Target="../media/image161.wmf"/><Relationship Id="rId40" Type="http://schemas.openxmlformats.org/officeDocument/2006/relationships/oleObject" Target="../embeddings/oleObject187.bin"/><Relationship Id="rId5" Type="http://schemas.openxmlformats.org/officeDocument/2006/relationships/image" Target="../media/image145.wmf"/><Relationship Id="rId15" Type="http://schemas.openxmlformats.org/officeDocument/2006/relationships/image" Target="../media/image150.wmf"/><Relationship Id="rId23" Type="http://schemas.openxmlformats.org/officeDocument/2006/relationships/image" Target="../media/image154.wmf"/><Relationship Id="rId28" Type="http://schemas.openxmlformats.org/officeDocument/2006/relationships/oleObject" Target="../embeddings/oleObject181.bin"/><Relationship Id="rId36" Type="http://schemas.openxmlformats.org/officeDocument/2006/relationships/oleObject" Target="../embeddings/oleObject185.bin"/><Relationship Id="rId10" Type="http://schemas.openxmlformats.org/officeDocument/2006/relationships/oleObject" Target="../embeddings/oleObject172.bin"/><Relationship Id="rId19" Type="http://schemas.openxmlformats.org/officeDocument/2006/relationships/image" Target="../media/image152.wmf"/><Relationship Id="rId31" Type="http://schemas.openxmlformats.org/officeDocument/2006/relationships/image" Target="../media/image158.wmf"/><Relationship Id="rId4" Type="http://schemas.openxmlformats.org/officeDocument/2006/relationships/oleObject" Target="../embeddings/oleObject169.bin"/><Relationship Id="rId9" Type="http://schemas.openxmlformats.org/officeDocument/2006/relationships/image" Target="../media/image147.wmf"/><Relationship Id="rId14" Type="http://schemas.openxmlformats.org/officeDocument/2006/relationships/oleObject" Target="../embeddings/oleObject174.bin"/><Relationship Id="rId22" Type="http://schemas.openxmlformats.org/officeDocument/2006/relationships/oleObject" Target="../embeddings/oleObject178.bin"/><Relationship Id="rId27" Type="http://schemas.openxmlformats.org/officeDocument/2006/relationships/image" Target="../media/image156.wmf"/><Relationship Id="rId30" Type="http://schemas.openxmlformats.org/officeDocument/2006/relationships/oleObject" Target="../embeddings/oleObject182.bin"/><Relationship Id="rId35" Type="http://schemas.openxmlformats.org/officeDocument/2006/relationships/image" Target="../media/image160.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90.bin"/><Relationship Id="rId13" Type="http://schemas.openxmlformats.org/officeDocument/2006/relationships/image" Target="../media/image168.wmf"/><Relationship Id="rId3" Type="http://schemas.openxmlformats.org/officeDocument/2006/relationships/notesSlide" Target="../notesSlides/notesSlide11.xml"/><Relationship Id="rId7" Type="http://schemas.openxmlformats.org/officeDocument/2006/relationships/image" Target="../media/image165.wmf"/><Relationship Id="rId12" Type="http://schemas.openxmlformats.org/officeDocument/2006/relationships/oleObject" Target="../embeddings/oleObject192.bin"/><Relationship Id="rId17" Type="http://schemas.openxmlformats.org/officeDocument/2006/relationships/image" Target="../media/image170.wmf"/><Relationship Id="rId2" Type="http://schemas.openxmlformats.org/officeDocument/2006/relationships/slideLayout" Target="../slideLayouts/slideLayout2.xml"/><Relationship Id="rId16" Type="http://schemas.openxmlformats.org/officeDocument/2006/relationships/oleObject" Target="../embeddings/oleObject194.bin"/><Relationship Id="rId1" Type="http://schemas.openxmlformats.org/officeDocument/2006/relationships/vmlDrawing" Target="../drawings/vmlDrawing9.vml"/><Relationship Id="rId6" Type="http://schemas.openxmlformats.org/officeDocument/2006/relationships/oleObject" Target="../embeddings/oleObject189.bin"/><Relationship Id="rId11" Type="http://schemas.openxmlformats.org/officeDocument/2006/relationships/image" Target="../media/image167.wmf"/><Relationship Id="rId5" Type="http://schemas.openxmlformats.org/officeDocument/2006/relationships/image" Target="../media/image164.wmf"/><Relationship Id="rId15" Type="http://schemas.openxmlformats.org/officeDocument/2006/relationships/image" Target="../media/image169.wmf"/><Relationship Id="rId10" Type="http://schemas.openxmlformats.org/officeDocument/2006/relationships/oleObject" Target="../embeddings/oleObject191.bin"/><Relationship Id="rId4" Type="http://schemas.openxmlformats.org/officeDocument/2006/relationships/oleObject" Target="../embeddings/oleObject188.bin"/><Relationship Id="rId9" Type="http://schemas.openxmlformats.org/officeDocument/2006/relationships/image" Target="../media/image166.wmf"/><Relationship Id="rId14" Type="http://schemas.openxmlformats.org/officeDocument/2006/relationships/oleObject" Target="../embeddings/oleObject19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97.bin"/><Relationship Id="rId13" Type="http://schemas.openxmlformats.org/officeDocument/2006/relationships/image" Target="../media/image175.wmf"/><Relationship Id="rId18" Type="http://schemas.openxmlformats.org/officeDocument/2006/relationships/oleObject" Target="../embeddings/oleObject202.bin"/><Relationship Id="rId26" Type="http://schemas.openxmlformats.org/officeDocument/2006/relationships/oleObject" Target="../embeddings/oleObject206.bin"/><Relationship Id="rId3" Type="http://schemas.openxmlformats.org/officeDocument/2006/relationships/notesSlide" Target="../notesSlides/notesSlide12.xml"/><Relationship Id="rId21" Type="http://schemas.openxmlformats.org/officeDocument/2006/relationships/image" Target="../media/image179.wmf"/><Relationship Id="rId34" Type="http://schemas.openxmlformats.org/officeDocument/2006/relationships/image" Target="../media/image185.wmf"/><Relationship Id="rId7" Type="http://schemas.openxmlformats.org/officeDocument/2006/relationships/image" Target="../media/image172.wmf"/><Relationship Id="rId12" Type="http://schemas.openxmlformats.org/officeDocument/2006/relationships/oleObject" Target="../embeddings/oleObject199.bin"/><Relationship Id="rId17" Type="http://schemas.openxmlformats.org/officeDocument/2006/relationships/image" Target="../media/image177.wmf"/><Relationship Id="rId25" Type="http://schemas.openxmlformats.org/officeDocument/2006/relationships/image" Target="../media/image181.wmf"/><Relationship Id="rId33" Type="http://schemas.openxmlformats.org/officeDocument/2006/relationships/oleObject" Target="../embeddings/oleObject210.bin"/><Relationship Id="rId2" Type="http://schemas.openxmlformats.org/officeDocument/2006/relationships/slideLayout" Target="../slideLayouts/slideLayout2.xml"/><Relationship Id="rId16" Type="http://schemas.openxmlformats.org/officeDocument/2006/relationships/oleObject" Target="../embeddings/oleObject201.bin"/><Relationship Id="rId20" Type="http://schemas.openxmlformats.org/officeDocument/2006/relationships/oleObject" Target="../embeddings/oleObject203.bin"/><Relationship Id="rId29" Type="http://schemas.openxmlformats.org/officeDocument/2006/relationships/oleObject" Target="../embeddings/oleObject208.bin"/><Relationship Id="rId1" Type="http://schemas.openxmlformats.org/officeDocument/2006/relationships/vmlDrawing" Target="../drawings/vmlDrawing10.vml"/><Relationship Id="rId6" Type="http://schemas.openxmlformats.org/officeDocument/2006/relationships/oleObject" Target="../embeddings/oleObject196.bin"/><Relationship Id="rId11" Type="http://schemas.openxmlformats.org/officeDocument/2006/relationships/image" Target="../media/image174.wmf"/><Relationship Id="rId24" Type="http://schemas.openxmlformats.org/officeDocument/2006/relationships/oleObject" Target="../embeddings/oleObject205.bin"/><Relationship Id="rId32" Type="http://schemas.openxmlformats.org/officeDocument/2006/relationships/image" Target="../media/image184.wmf"/><Relationship Id="rId5" Type="http://schemas.openxmlformats.org/officeDocument/2006/relationships/image" Target="../media/image171.wmf"/><Relationship Id="rId15" Type="http://schemas.openxmlformats.org/officeDocument/2006/relationships/image" Target="../media/image176.wmf"/><Relationship Id="rId23" Type="http://schemas.openxmlformats.org/officeDocument/2006/relationships/image" Target="../media/image180.wmf"/><Relationship Id="rId28" Type="http://schemas.openxmlformats.org/officeDocument/2006/relationships/oleObject" Target="../embeddings/oleObject207.bin"/><Relationship Id="rId10" Type="http://schemas.openxmlformats.org/officeDocument/2006/relationships/oleObject" Target="../embeddings/oleObject198.bin"/><Relationship Id="rId19" Type="http://schemas.openxmlformats.org/officeDocument/2006/relationships/image" Target="../media/image178.wmf"/><Relationship Id="rId31" Type="http://schemas.openxmlformats.org/officeDocument/2006/relationships/oleObject" Target="../embeddings/oleObject209.bin"/><Relationship Id="rId4" Type="http://schemas.openxmlformats.org/officeDocument/2006/relationships/oleObject" Target="../embeddings/oleObject195.bin"/><Relationship Id="rId9" Type="http://schemas.openxmlformats.org/officeDocument/2006/relationships/image" Target="../media/image173.wmf"/><Relationship Id="rId14" Type="http://schemas.openxmlformats.org/officeDocument/2006/relationships/oleObject" Target="../embeddings/oleObject200.bin"/><Relationship Id="rId22" Type="http://schemas.openxmlformats.org/officeDocument/2006/relationships/oleObject" Target="../embeddings/oleObject204.bin"/><Relationship Id="rId27" Type="http://schemas.openxmlformats.org/officeDocument/2006/relationships/image" Target="../media/image182.wmf"/><Relationship Id="rId30" Type="http://schemas.openxmlformats.org/officeDocument/2006/relationships/image" Target="../media/image183.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13.bin"/><Relationship Id="rId13" Type="http://schemas.openxmlformats.org/officeDocument/2006/relationships/image" Target="../media/image188.wmf"/><Relationship Id="rId3" Type="http://schemas.openxmlformats.org/officeDocument/2006/relationships/notesSlide" Target="../notesSlides/notesSlide13.xml"/><Relationship Id="rId7" Type="http://schemas.openxmlformats.org/officeDocument/2006/relationships/image" Target="../media/image165.wmf"/><Relationship Id="rId12" Type="http://schemas.openxmlformats.org/officeDocument/2006/relationships/oleObject" Target="../embeddings/oleObject21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12.bin"/><Relationship Id="rId11" Type="http://schemas.openxmlformats.org/officeDocument/2006/relationships/image" Target="../media/image167.wmf"/><Relationship Id="rId5" Type="http://schemas.openxmlformats.org/officeDocument/2006/relationships/image" Target="../media/image186.wmf"/><Relationship Id="rId10" Type="http://schemas.openxmlformats.org/officeDocument/2006/relationships/oleObject" Target="../embeddings/oleObject214.bin"/><Relationship Id="rId4" Type="http://schemas.openxmlformats.org/officeDocument/2006/relationships/oleObject" Target="../embeddings/oleObject211.bin"/><Relationship Id="rId9" Type="http://schemas.openxmlformats.org/officeDocument/2006/relationships/image" Target="../media/image187.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18.bin"/><Relationship Id="rId13" Type="http://schemas.openxmlformats.org/officeDocument/2006/relationships/image" Target="../media/image193.wmf"/><Relationship Id="rId18" Type="http://schemas.openxmlformats.org/officeDocument/2006/relationships/oleObject" Target="../embeddings/oleObject223.bin"/><Relationship Id="rId26" Type="http://schemas.openxmlformats.org/officeDocument/2006/relationships/oleObject" Target="../embeddings/oleObject227.bin"/><Relationship Id="rId3" Type="http://schemas.openxmlformats.org/officeDocument/2006/relationships/notesSlide" Target="../notesSlides/notesSlide14.xml"/><Relationship Id="rId21" Type="http://schemas.openxmlformats.org/officeDocument/2006/relationships/image" Target="../media/image197.wmf"/><Relationship Id="rId7" Type="http://schemas.openxmlformats.org/officeDocument/2006/relationships/image" Target="../media/image190.wmf"/><Relationship Id="rId12" Type="http://schemas.openxmlformats.org/officeDocument/2006/relationships/oleObject" Target="../embeddings/oleObject220.bin"/><Relationship Id="rId17" Type="http://schemas.openxmlformats.org/officeDocument/2006/relationships/image" Target="../media/image195.wmf"/><Relationship Id="rId25" Type="http://schemas.openxmlformats.org/officeDocument/2006/relationships/image" Target="../media/image199.wmf"/><Relationship Id="rId2" Type="http://schemas.openxmlformats.org/officeDocument/2006/relationships/slideLayout" Target="../slideLayouts/slideLayout2.xml"/><Relationship Id="rId16" Type="http://schemas.openxmlformats.org/officeDocument/2006/relationships/oleObject" Target="../embeddings/oleObject222.bin"/><Relationship Id="rId20" Type="http://schemas.openxmlformats.org/officeDocument/2006/relationships/oleObject" Target="../embeddings/oleObject224.bin"/><Relationship Id="rId29" Type="http://schemas.openxmlformats.org/officeDocument/2006/relationships/image" Target="../media/image201.wmf"/><Relationship Id="rId1" Type="http://schemas.openxmlformats.org/officeDocument/2006/relationships/vmlDrawing" Target="../drawings/vmlDrawing12.vml"/><Relationship Id="rId6" Type="http://schemas.openxmlformats.org/officeDocument/2006/relationships/oleObject" Target="../embeddings/oleObject217.bin"/><Relationship Id="rId11" Type="http://schemas.openxmlformats.org/officeDocument/2006/relationships/image" Target="../media/image192.wmf"/><Relationship Id="rId24" Type="http://schemas.openxmlformats.org/officeDocument/2006/relationships/oleObject" Target="../embeddings/oleObject226.bin"/><Relationship Id="rId5" Type="http://schemas.openxmlformats.org/officeDocument/2006/relationships/image" Target="../media/image189.wmf"/><Relationship Id="rId15" Type="http://schemas.openxmlformats.org/officeDocument/2006/relationships/image" Target="../media/image194.wmf"/><Relationship Id="rId23" Type="http://schemas.openxmlformats.org/officeDocument/2006/relationships/image" Target="../media/image198.wmf"/><Relationship Id="rId28" Type="http://schemas.openxmlformats.org/officeDocument/2006/relationships/oleObject" Target="../embeddings/oleObject228.bin"/><Relationship Id="rId10" Type="http://schemas.openxmlformats.org/officeDocument/2006/relationships/oleObject" Target="../embeddings/oleObject219.bin"/><Relationship Id="rId19" Type="http://schemas.openxmlformats.org/officeDocument/2006/relationships/image" Target="../media/image196.wmf"/><Relationship Id="rId31" Type="http://schemas.openxmlformats.org/officeDocument/2006/relationships/image" Target="../media/image202.wmf"/><Relationship Id="rId4" Type="http://schemas.openxmlformats.org/officeDocument/2006/relationships/oleObject" Target="../embeddings/oleObject216.bin"/><Relationship Id="rId9" Type="http://schemas.openxmlformats.org/officeDocument/2006/relationships/image" Target="../media/image191.wmf"/><Relationship Id="rId14" Type="http://schemas.openxmlformats.org/officeDocument/2006/relationships/oleObject" Target="../embeddings/oleObject221.bin"/><Relationship Id="rId22" Type="http://schemas.openxmlformats.org/officeDocument/2006/relationships/oleObject" Target="../embeddings/oleObject225.bin"/><Relationship Id="rId27" Type="http://schemas.openxmlformats.org/officeDocument/2006/relationships/image" Target="../media/image200.wmf"/><Relationship Id="rId30" Type="http://schemas.openxmlformats.org/officeDocument/2006/relationships/oleObject" Target="../embeddings/oleObject229.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32.bin"/><Relationship Id="rId13" Type="http://schemas.openxmlformats.org/officeDocument/2006/relationships/image" Target="../media/image207.wmf"/><Relationship Id="rId3" Type="http://schemas.openxmlformats.org/officeDocument/2006/relationships/notesSlide" Target="../notesSlides/notesSlide15.xml"/><Relationship Id="rId7" Type="http://schemas.openxmlformats.org/officeDocument/2006/relationships/image" Target="../media/image204.wmf"/><Relationship Id="rId12" Type="http://schemas.openxmlformats.org/officeDocument/2006/relationships/oleObject" Target="../embeddings/oleObject23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31.bin"/><Relationship Id="rId11" Type="http://schemas.openxmlformats.org/officeDocument/2006/relationships/image" Target="../media/image206.wmf"/><Relationship Id="rId5" Type="http://schemas.openxmlformats.org/officeDocument/2006/relationships/image" Target="../media/image203.wmf"/><Relationship Id="rId10" Type="http://schemas.openxmlformats.org/officeDocument/2006/relationships/oleObject" Target="../embeddings/oleObject233.bin"/><Relationship Id="rId4" Type="http://schemas.openxmlformats.org/officeDocument/2006/relationships/oleObject" Target="../embeddings/oleObject230.bin"/><Relationship Id="rId9" Type="http://schemas.openxmlformats.org/officeDocument/2006/relationships/image" Target="../media/image205.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37.bin"/><Relationship Id="rId13" Type="http://schemas.openxmlformats.org/officeDocument/2006/relationships/image" Target="../media/image212.wmf"/><Relationship Id="rId18" Type="http://schemas.openxmlformats.org/officeDocument/2006/relationships/oleObject" Target="../embeddings/oleObject242.bin"/><Relationship Id="rId3" Type="http://schemas.openxmlformats.org/officeDocument/2006/relationships/notesSlide" Target="../notesSlides/notesSlide16.xml"/><Relationship Id="rId21" Type="http://schemas.openxmlformats.org/officeDocument/2006/relationships/image" Target="../media/image216.wmf"/><Relationship Id="rId7" Type="http://schemas.openxmlformats.org/officeDocument/2006/relationships/image" Target="../media/image209.wmf"/><Relationship Id="rId12" Type="http://schemas.openxmlformats.org/officeDocument/2006/relationships/oleObject" Target="../embeddings/oleObject239.bin"/><Relationship Id="rId17" Type="http://schemas.openxmlformats.org/officeDocument/2006/relationships/image" Target="../media/image214.wmf"/><Relationship Id="rId2" Type="http://schemas.openxmlformats.org/officeDocument/2006/relationships/slideLayout" Target="../slideLayouts/slideLayout2.xml"/><Relationship Id="rId16" Type="http://schemas.openxmlformats.org/officeDocument/2006/relationships/oleObject" Target="../embeddings/oleObject241.bin"/><Relationship Id="rId20" Type="http://schemas.openxmlformats.org/officeDocument/2006/relationships/oleObject" Target="../embeddings/oleObject243.bin"/><Relationship Id="rId1" Type="http://schemas.openxmlformats.org/officeDocument/2006/relationships/vmlDrawing" Target="../drawings/vmlDrawing14.vml"/><Relationship Id="rId6" Type="http://schemas.openxmlformats.org/officeDocument/2006/relationships/oleObject" Target="../embeddings/oleObject236.bin"/><Relationship Id="rId11" Type="http://schemas.openxmlformats.org/officeDocument/2006/relationships/image" Target="../media/image211.wmf"/><Relationship Id="rId5" Type="http://schemas.openxmlformats.org/officeDocument/2006/relationships/image" Target="../media/image208.wmf"/><Relationship Id="rId15" Type="http://schemas.openxmlformats.org/officeDocument/2006/relationships/image" Target="../media/image213.wmf"/><Relationship Id="rId10" Type="http://schemas.openxmlformats.org/officeDocument/2006/relationships/oleObject" Target="../embeddings/oleObject238.bin"/><Relationship Id="rId19" Type="http://schemas.openxmlformats.org/officeDocument/2006/relationships/image" Target="../media/image215.wmf"/><Relationship Id="rId4" Type="http://schemas.openxmlformats.org/officeDocument/2006/relationships/oleObject" Target="../embeddings/oleObject235.bin"/><Relationship Id="rId9" Type="http://schemas.openxmlformats.org/officeDocument/2006/relationships/image" Target="../media/image210.wmf"/><Relationship Id="rId14" Type="http://schemas.openxmlformats.org/officeDocument/2006/relationships/oleObject" Target="../embeddings/oleObject240.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46.bin"/><Relationship Id="rId13" Type="http://schemas.openxmlformats.org/officeDocument/2006/relationships/image" Target="../media/image221.wmf"/><Relationship Id="rId18" Type="http://schemas.openxmlformats.org/officeDocument/2006/relationships/oleObject" Target="../embeddings/oleObject251.bin"/><Relationship Id="rId26" Type="http://schemas.openxmlformats.org/officeDocument/2006/relationships/image" Target="../media/image227.wmf"/><Relationship Id="rId3" Type="http://schemas.openxmlformats.org/officeDocument/2006/relationships/notesSlide" Target="../notesSlides/notesSlide17.xml"/><Relationship Id="rId21" Type="http://schemas.openxmlformats.org/officeDocument/2006/relationships/image" Target="../media/image225.wmf"/><Relationship Id="rId34" Type="http://schemas.openxmlformats.org/officeDocument/2006/relationships/image" Target="../media/image231.wmf"/><Relationship Id="rId7" Type="http://schemas.openxmlformats.org/officeDocument/2006/relationships/image" Target="../media/image218.wmf"/><Relationship Id="rId12" Type="http://schemas.openxmlformats.org/officeDocument/2006/relationships/oleObject" Target="../embeddings/oleObject248.bin"/><Relationship Id="rId17" Type="http://schemas.openxmlformats.org/officeDocument/2006/relationships/image" Target="../media/image223.wmf"/><Relationship Id="rId25" Type="http://schemas.openxmlformats.org/officeDocument/2006/relationships/oleObject" Target="../embeddings/oleObject255.bin"/><Relationship Id="rId33" Type="http://schemas.openxmlformats.org/officeDocument/2006/relationships/oleObject" Target="../embeddings/oleObject259.bin"/><Relationship Id="rId2" Type="http://schemas.openxmlformats.org/officeDocument/2006/relationships/slideLayout" Target="../slideLayouts/slideLayout2.xml"/><Relationship Id="rId16" Type="http://schemas.openxmlformats.org/officeDocument/2006/relationships/oleObject" Target="../embeddings/oleObject250.bin"/><Relationship Id="rId20" Type="http://schemas.openxmlformats.org/officeDocument/2006/relationships/oleObject" Target="../embeddings/oleObject252.bin"/><Relationship Id="rId29" Type="http://schemas.openxmlformats.org/officeDocument/2006/relationships/oleObject" Target="../embeddings/oleObject257.bin"/><Relationship Id="rId1" Type="http://schemas.openxmlformats.org/officeDocument/2006/relationships/vmlDrawing" Target="../drawings/vmlDrawing15.vml"/><Relationship Id="rId6" Type="http://schemas.openxmlformats.org/officeDocument/2006/relationships/oleObject" Target="../embeddings/oleObject245.bin"/><Relationship Id="rId11" Type="http://schemas.openxmlformats.org/officeDocument/2006/relationships/image" Target="../media/image220.wmf"/><Relationship Id="rId24" Type="http://schemas.openxmlformats.org/officeDocument/2006/relationships/image" Target="../media/image226.wmf"/><Relationship Id="rId32" Type="http://schemas.openxmlformats.org/officeDocument/2006/relationships/image" Target="../media/image230.wmf"/><Relationship Id="rId5" Type="http://schemas.openxmlformats.org/officeDocument/2006/relationships/image" Target="../media/image217.wmf"/><Relationship Id="rId15" Type="http://schemas.openxmlformats.org/officeDocument/2006/relationships/image" Target="../media/image222.wmf"/><Relationship Id="rId23" Type="http://schemas.openxmlformats.org/officeDocument/2006/relationships/oleObject" Target="../embeddings/oleObject254.bin"/><Relationship Id="rId28" Type="http://schemas.openxmlformats.org/officeDocument/2006/relationships/image" Target="../media/image228.wmf"/><Relationship Id="rId36" Type="http://schemas.openxmlformats.org/officeDocument/2006/relationships/image" Target="../media/image232.wmf"/><Relationship Id="rId10" Type="http://schemas.openxmlformats.org/officeDocument/2006/relationships/oleObject" Target="../embeddings/oleObject247.bin"/><Relationship Id="rId19" Type="http://schemas.openxmlformats.org/officeDocument/2006/relationships/image" Target="../media/image224.wmf"/><Relationship Id="rId31" Type="http://schemas.openxmlformats.org/officeDocument/2006/relationships/oleObject" Target="../embeddings/oleObject258.bin"/><Relationship Id="rId4" Type="http://schemas.openxmlformats.org/officeDocument/2006/relationships/oleObject" Target="../embeddings/oleObject244.bin"/><Relationship Id="rId9" Type="http://schemas.openxmlformats.org/officeDocument/2006/relationships/image" Target="../media/image219.wmf"/><Relationship Id="rId14" Type="http://schemas.openxmlformats.org/officeDocument/2006/relationships/oleObject" Target="../embeddings/oleObject249.bin"/><Relationship Id="rId22" Type="http://schemas.openxmlformats.org/officeDocument/2006/relationships/oleObject" Target="../embeddings/oleObject253.bin"/><Relationship Id="rId27" Type="http://schemas.openxmlformats.org/officeDocument/2006/relationships/oleObject" Target="../embeddings/oleObject256.bin"/><Relationship Id="rId30" Type="http://schemas.openxmlformats.org/officeDocument/2006/relationships/image" Target="../media/image229.wmf"/><Relationship Id="rId35" Type="http://schemas.openxmlformats.org/officeDocument/2006/relationships/oleObject" Target="../embeddings/oleObject260.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63.bin"/><Relationship Id="rId13" Type="http://schemas.openxmlformats.org/officeDocument/2006/relationships/image" Target="../media/image237.wmf"/><Relationship Id="rId18" Type="http://schemas.openxmlformats.org/officeDocument/2006/relationships/image" Target="../media/image239.wmf"/><Relationship Id="rId26" Type="http://schemas.openxmlformats.org/officeDocument/2006/relationships/image" Target="../media/image243.wmf"/><Relationship Id="rId39" Type="http://schemas.openxmlformats.org/officeDocument/2006/relationships/image" Target="../media/image249.wmf"/><Relationship Id="rId3" Type="http://schemas.openxmlformats.org/officeDocument/2006/relationships/notesSlide" Target="../notesSlides/notesSlide18.xml"/><Relationship Id="rId21" Type="http://schemas.openxmlformats.org/officeDocument/2006/relationships/oleObject" Target="../embeddings/oleObject270.bin"/><Relationship Id="rId34" Type="http://schemas.openxmlformats.org/officeDocument/2006/relationships/image" Target="../media/image247.wmf"/><Relationship Id="rId42" Type="http://schemas.openxmlformats.org/officeDocument/2006/relationships/oleObject" Target="../embeddings/oleObject281.bin"/><Relationship Id="rId7" Type="http://schemas.openxmlformats.org/officeDocument/2006/relationships/image" Target="../media/image234.wmf"/><Relationship Id="rId12" Type="http://schemas.openxmlformats.org/officeDocument/2006/relationships/oleObject" Target="../embeddings/oleObject265.bin"/><Relationship Id="rId17" Type="http://schemas.openxmlformats.org/officeDocument/2006/relationships/oleObject" Target="../embeddings/oleObject268.bin"/><Relationship Id="rId25" Type="http://schemas.openxmlformats.org/officeDocument/2006/relationships/oleObject" Target="../embeddings/oleObject272.bin"/><Relationship Id="rId33" Type="http://schemas.openxmlformats.org/officeDocument/2006/relationships/oleObject" Target="../embeddings/oleObject276.bin"/><Relationship Id="rId38" Type="http://schemas.openxmlformats.org/officeDocument/2006/relationships/oleObject" Target="../embeddings/oleObject279.bin"/><Relationship Id="rId2" Type="http://schemas.openxmlformats.org/officeDocument/2006/relationships/slideLayout" Target="../slideLayouts/slideLayout2.xml"/><Relationship Id="rId16" Type="http://schemas.openxmlformats.org/officeDocument/2006/relationships/image" Target="../media/image238.wmf"/><Relationship Id="rId20" Type="http://schemas.openxmlformats.org/officeDocument/2006/relationships/image" Target="../media/image240.wmf"/><Relationship Id="rId29" Type="http://schemas.openxmlformats.org/officeDocument/2006/relationships/oleObject" Target="../embeddings/oleObject274.bin"/><Relationship Id="rId41" Type="http://schemas.openxmlformats.org/officeDocument/2006/relationships/image" Target="../media/image250.wmf"/><Relationship Id="rId1" Type="http://schemas.openxmlformats.org/officeDocument/2006/relationships/vmlDrawing" Target="../drawings/vmlDrawing16.vml"/><Relationship Id="rId6" Type="http://schemas.openxmlformats.org/officeDocument/2006/relationships/oleObject" Target="../embeddings/oleObject262.bin"/><Relationship Id="rId11" Type="http://schemas.openxmlformats.org/officeDocument/2006/relationships/image" Target="../media/image236.wmf"/><Relationship Id="rId24" Type="http://schemas.openxmlformats.org/officeDocument/2006/relationships/image" Target="../media/image242.wmf"/><Relationship Id="rId32" Type="http://schemas.openxmlformats.org/officeDocument/2006/relationships/image" Target="../media/image246.wmf"/><Relationship Id="rId37" Type="http://schemas.openxmlformats.org/officeDocument/2006/relationships/oleObject" Target="../embeddings/oleObject278.bin"/><Relationship Id="rId40" Type="http://schemas.openxmlformats.org/officeDocument/2006/relationships/oleObject" Target="../embeddings/oleObject280.bin"/><Relationship Id="rId5" Type="http://schemas.openxmlformats.org/officeDocument/2006/relationships/image" Target="../media/image233.wmf"/><Relationship Id="rId15" Type="http://schemas.openxmlformats.org/officeDocument/2006/relationships/oleObject" Target="../embeddings/oleObject267.bin"/><Relationship Id="rId23" Type="http://schemas.openxmlformats.org/officeDocument/2006/relationships/oleObject" Target="../embeddings/oleObject271.bin"/><Relationship Id="rId28" Type="http://schemas.openxmlformats.org/officeDocument/2006/relationships/image" Target="../media/image244.wmf"/><Relationship Id="rId36" Type="http://schemas.openxmlformats.org/officeDocument/2006/relationships/image" Target="../media/image248.wmf"/><Relationship Id="rId10" Type="http://schemas.openxmlformats.org/officeDocument/2006/relationships/oleObject" Target="../embeddings/oleObject264.bin"/><Relationship Id="rId19" Type="http://schemas.openxmlformats.org/officeDocument/2006/relationships/oleObject" Target="../embeddings/oleObject269.bin"/><Relationship Id="rId31" Type="http://schemas.openxmlformats.org/officeDocument/2006/relationships/oleObject" Target="../embeddings/oleObject275.bin"/><Relationship Id="rId44" Type="http://schemas.openxmlformats.org/officeDocument/2006/relationships/hyperlink" Target="http://www.bcmath.ca/" TargetMode="External"/><Relationship Id="rId4" Type="http://schemas.openxmlformats.org/officeDocument/2006/relationships/oleObject" Target="../embeddings/oleObject261.bin"/><Relationship Id="rId9" Type="http://schemas.openxmlformats.org/officeDocument/2006/relationships/image" Target="../media/image235.wmf"/><Relationship Id="rId14" Type="http://schemas.openxmlformats.org/officeDocument/2006/relationships/oleObject" Target="../embeddings/oleObject266.bin"/><Relationship Id="rId22" Type="http://schemas.openxmlformats.org/officeDocument/2006/relationships/image" Target="../media/image241.wmf"/><Relationship Id="rId27" Type="http://schemas.openxmlformats.org/officeDocument/2006/relationships/oleObject" Target="../embeddings/oleObject273.bin"/><Relationship Id="rId30" Type="http://schemas.openxmlformats.org/officeDocument/2006/relationships/image" Target="../media/image245.wmf"/><Relationship Id="rId35" Type="http://schemas.openxmlformats.org/officeDocument/2006/relationships/oleObject" Target="../embeddings/oleObject277.bin"/><Relationship Id="rId43" Type="http://schemas.openxmlformats.org/officeDocument/2006/relationships/image" Target="../media/image251.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84.bin"/><Relationship Id="rId13" Type="http://schemas.openxmlformats.org/officeDocument/2006/relationships/image" Target="../media/image256.wmf"/><Relationship Id="rId18" Type="http://schemas.openxmlformats.org/officeDocument/2006/relationships/oleObject" Target="../embeddings/oleObject289.bin"/><Relationship Id="rId26" Type="http://schemas.openxmlformats.org/officeDocument/2006/relationships/oleObject" Target="../embeddings/oleObject293.bin"/><Relationship Id="rId39" Type="http://schemas.openxmlformats.org/officeDocument/2006/relationships/image" Target="../media/image268.wmf"/><Relationship Id="rId3" Type="http://schemas.openxmlformats.org/officeDocument/2006/relationships/notesSlide" Target="../notesSlides/notesSlide19.xml"/><Relationship Id="rId21" Type="http://schemas.openxmlformats.org/officeDocument/2006/relationships/image" Target="../media/image260.wmf"/><Relationship Id="rId34" Type="http://schemas.openxmlformats.org/officeDocument/2006/relationships/oleObject" Target="../embeddings/oleObject297.bin"/><Relationship Id="rId42" Type="http://schemas.openxmlformats.org/officeDocument/2006/relationships/hyperlink" Target="http://www.bcmath.ca/" TargetMode="External"/><Relationship Id="rId7" Type="http://schemas.openxmlformats.org/officeDocument/2006/relationships/image" Target="../media/image253.wmf"/><Relationship Id="rId12" Type="http://schemas.openxmlformats.org/officeDocument/2006/relationships/oleObject" Target="../embeddings/oleObject286.bin"/><Relationship Id="rId17" Type="http://schemas.openxmlformats.org/officeDocument/2006/relationships/image" Target="../media/image258.wmf"/><Relationship Id="rId25" Type="http://schemas.openxmlformats.org/officeDocument/2006/relationships/image" Target="../media/image262.wmf"/><Relationship Id="rId33" Type="http://schemas.openxmlformats.org/officeDocument/2006/relationships/image" Target="../media/image265.wmf"/><Relationship Id="rId38" Type="http://schemas.openxmlformats.org/officeDocument/2006/relationships/oleObject" Target="../embeddings/oleObject299.bin"/><Relationship Id="rId2" Type="http://schemas.openxmlformats.org/officeDocument/2006/relationships/slideLayout" Target="../slideLayouts/slideLayout2.xml"/><Relationship Id="rId16" Type="http://schemas.openxmlformats.org/officeDocument/2006/relationships/oleObject" Target="../embeddings/oleObject288.bin"/><Relationship Id="rId20" Type="http://schemas.openxmlformats.org/officeDocument/2006/relationships/oleObject" Target="../embeddings/oleObject290.bin"/><Relationship Id="rId29" Type="http://schemas.openxmlformats.org/officeDocument/2006/relationships/image" Target="../media/image245.wmf"/><Relationship Id="rId41" Type="http://schemas.openxmlformats.org/officeDocument/2006/relationships/image" Target="../media/image269.wmf"/><Relationship Id="rId1" Type="http://schemas.openxmlformats.org/officeDocument/2006/relationships/vmlDrawing" Target="../drawings/vmlDrawing17.vml"/><Relationship Id="rId6" Type="http://schemas.openxmlformats.org/officeDocument/2006/relationships/oleObject" Target="../embeddings/oleObject283.bin"/><Relationship Id="rId11" Type="http://schemas.openxmlformats.org/officeDocument/2006/relationships/image" Target="../media/image255.wmf"/><Relationship Id="rId24" Type="http://schemas.openxmlformats.org/officeDocument/2006/relationships/oleObject" Target="../embeddings/oleObject292.bin"/><Relationship Id="rId32" Type="http://schemas.openxmlformats.org/officeDocument/2006/relationships/oleObject" Target="../embeddings/oleObject296.bin"/><Relationship Id="rId37" Type="http://schemas.openxmlformats.org/officeDocument/2006/relationships/image" Target="../media/image267.wmf"/><Relationship Id="rId40" Type="http://schemas.openxmlformats.org/officeDocument/2006/relationships/oleObject" Target="../embeddings/oleObject300.bin"/><Relationship Id="rId5" Type="http://schemas.openxmlformats.org/officeDocument/2006/relationships/image" Target="../media/image252.wmf"/><Relationship Id="rId15" Type="http://schemas.openxmlformats.org/officeDocument/2006/relationships/image" Target="../media/image257.wmf"/><Relationship Id="rId23" Type="http://schemas.openxmlformats.org/officeDocument/2006/relationships/image" Target="../media/image261.wmf"/><Relationship Id="rId28" Type="http://schemas.openxmlformats.org/officeDocument/2006/relationships/oleObject" Target="../embeddings/oleObject294.bin"/><Relationship Id="rId36" Type="http://schemas.openxmlformats.org/officeDocument/2006/relationships/oleObject" Target="../embeddings/oleObject298.bin"/><Relationship Id="rId10" Type="http://schemas.openxmlformats.org/officeDocument/2006/relationships/oleObject" Target="../embeddings/oleObject285.bin"/><Relationship Id="rId19" Type="http://schemas.openxmlformats.org/officeDocument/2006/relationships/image" Target="../media/image259.wmf"/><Relationship Id="rId31" Type="http://schemas.openxmlformats.org/officeDocument/2006/relationships/image" Target="../media/image264.wmf"/><Relationship Id="rId4" Type="http://schemas.openxmlformats.org/officeDocument/2006/relationships/oleObject" Target="../embeddings/oleObject282.bin"/><Relationship Id="rId9" Type="http://schemas.openxmlformats.org/officeDocument/2006/relationships/image" Target="../media/image254.wmf"/><Relationship Id="rId14" Type="http://schemas.openxmlformats.org/officeDocument/2006/relationships/oleObject" Target="../embeddings/oleObject287.bin"/><Relationship Id="rId22" Type="http://schemas.openxmlformats.org/officeDocument/2006/relationships/oleObject" Target="../embeddings/oleObject291.bin"/><Relationship Id="rId27" Type="http://schemas.openxmlformats.org/officeDocument/2006/relationships/image" Target="../media/image263.wmf"/><Relationship Id="rId30" Type="http://schemas.openxmlformats.org/officeDocument/2006/relationships/oleObject" Target="../embeddings/oleObject295.bin"/><Relationship Id="rId35" Type="http://schemas.openxmlformats.org/officeDocument/2006/relationships/image" Target="../media/image266.wmf"/></Relationships>
</file>

<file path=ppt/slides/_rels/slide2.xml.rels><?xml version="1.0" encoding="UTF-8" standalone="yes"?>
<Relationships xmlns="http://schemas.openxmlformats.org/package/2006/relationships"><Relationship Id="rId13" Type="http://schemas.openxmlformats.org/officeDocument/2006/relationships/oleObject" Target="../embeddings/oleObject5.bin"/><Relationship Id="rId18" Type="http://schemas.openxmlformats.org/officeDocument/2006/relationships/image" Target="../media/image8.wmf"/><Relationship Id="rId26" Type="http://schemas.openxmlformats.org/officeDocument/2006/relationships/image" Target="../media/image12.wmf"/><Relationship Id="rId39" Type="http://schemas.openxmlformats.org/officeDocument/2006/relationships/oleObject" Target="../embeddings/oleObject18.bin"/><Relationship Id="rId21" Type="http://schemas.openxmlformats.org/officeDocument/2006/relationships/oleObject" Target="../embeddings/oleObject9.bin"/><Relationship Id="rId34" Type="http://schemas.openxmlformats.org/officeDocument/2006/relationships/image" Target="../media/image16.wmf"/><Relationship Id="rId42" Type="http://schemas.openxmlformats.org/officeDocument/2006/relationships/image" Target="../media/image20.wmf"/><Relationship Id="rId47" Type="http://schemas.openxmlformats.org/officeDocument/2006/relationships/oleObject" Target="../embeddings/oleObject22.bin"/><Relationship Id="rId50" Type="http://schemas.openxmlformats.org/officeDocument/2006/relationships/image" Target="../media/image24.wmf"/><Relationship Id="rId55" Type="http://schemas.openxmlformats.org/officeDocument/2006/relationships/oleObject" Target="../embeddings/oleObject26.bin"/><Relationship Id="rId63" Type="http://schemas.openxmlformats.org/officeDocument/2006/relationships/oleObject" Target="../embeddings/oleObject30.bin"/><Relationship Id="rId68" Type="http://schemas.openxmlformats.org/officeDocument/2006/relationships/oleObject" Target="../embeddings/oleObject33.bin"/><Relationship Id="rId76" Type="http://schemas.openxmlformats.org/officeDocument/2006/relationships/oleObject" Target="../embeddings/oleObject40.bin"/><Relationship Id="rId84" Type="http://schemas.openxmlformats.org/officeDocument/2006/relationships/oleObject" Target="../embeddings/oleObject47.bin"/><Relationship Id="rId7" Type="http://schemas.openxmlformats.org/officeDocument/2006/relationships/oleObject" Target="../embeddings/oleObject2.bin"/><Relationship Id="rId71" Type="http://schemas.openxmlformats.org/officeDocument/2006/relationships/oleObject" Target="../embeddings/oleObject35.bin"/><Relationship Id="rId2" Type="http://schemas.openxmlformats.org/officeDocument/2006/relationships/slideLayout" Target="../slideLayouts/slideLayout2.xml"/><Relationship Id="rId16" Type="http://schemas.openxmlformats.org/officeDocument/2006/relationships/image" Target="../media/image7.wmf"/><Relationship Id="rId29" Type="http://schemas.openxmlformats.org/officeDocument/2006/relationships/oleObject" Target="../embeddings/oleObject13.bin"/><Relationship Id="rId11" Type="http://schemas.openxmlformats.org/officeDocument/2006/relationships/oleObject" Target="../embeddings/oleObject4.bin"/><Relationship Id="rId24" Type="http://schemas.openxmlformats.org/officeDocument/2006/relationships/image" Target="../media/image11.wmf"/><Relationship Id="rId32" Type="http://schemas.openxmlformats.org/officeDocument/2006/relationships/image" Target="../media/image15.wmf"/><Relationship Id="rId37" Type="http://schemas.openxmlformats.org/officeDocument/2006/relationships/oleObject" Target="../embeddings/oleObject17.bin"/><Relationship Id="rId40" Type="http://schemas.openxmlformats.org/officeDocument/2006/relationships/image" Target="../media/image19.wmf"/><Relationship Id="rId45" Type="http://schemas.openxmlformats.org/officeDocument/2006/relationships/oleObject" Target="../embeddings/oleObject21.bin"/><Relationship Id="rId53" Type="http://schemas.openxmlformats.org/officeDocument/2006/relationships/oleObject" Target="../embeddings/oleObject25.bin"/><Relationship Id="rId58" Type="http://schemas.openxmlformats.org/officeDocument/2006/relationships/image" Target="../media/image28.wmf"/><Relationship Id="rId66" Type="http://schemas.openxmlformats.org/officeDocument/2006/relationships/oleObject" Target="../embeddings/oleObject32.bin"/><Relationship Id="rId74" Type="http://schemas.openxmlformats.org/officeDocument/2006/relationships/oleObject" Target="../embeddings/oleObject38.bin"/><Relationship Id="rId79" Type="http://schemas.openxmlformats.org/officeDocument/2006/relationships/oleObject" Target="../embeddings/oleObject43.bin"/><Relationship Id="rId5" Type="http://schemas.openxmlformats.org/officeDocument/2006/relationships/oleObject" Target="../embeddings/oleObject1.bin"/><Relationship Id="rId61" Type="http://schemas.openxmlformats.org/officeDocument/2006/relationships/oleObject" Target="../embeddings/oleObject29.bin"/><Relationship Id="rId82" Type="http://schemas.openxmlformats.org/officeDocument/2006/relationships/oleObject" Target="../embeddings/oleObject46.bin"/><Relationship Id="rId19" Type="http://schemas.openxmlformats.org/officeDocument/2006/relationships/oleObject" Target="../embeddings/oleObject8.bin"/><Relationship Id="rId4" Type="http://schemas.openxmlformats.org/officeDocument/2006/relationships/image" Target="../media/image36.jpeg"/><Relationship Id="rId9" Type="http://schemas.openxmlformats.org/officeDocument/2006/relationships/oleObject" Target="../embeddings/oleObject3.bin"/><Relationship Id="rId14" Type="http://schemas.openxmlformats.org/officeDocument/2006/relationships/image" Target="../media/image6.wmf"/><Relationship Id="rId22" Type="http://schemas.openxmlformats.org/officeDocument/2006/relationships/image" Target="../media/image10.wmf"/><Relationship Id="rId27" Type="http://schemas.openxmlformats.org/officeDocument/2006/relationships/oleObject" Target="../embeddings/oleObject12.bin"/><Relationship Id="rId30" Type="http://schemas.openxmlformats.org/officeDocument/2006/relationships/image" Target="../media/image14.wmf"/><Relationship Id="rId35" Type="http://schemas.openxmlformats.org/officeDocument/2006/relationships/oleObject" Target="../embeddings/oleObject16.bin"/><Relationship Id="rId43" Type="http://schemas.openxmlformats.org/officeDocument/2006/relationships/oleObject" Target="../embeddings/oleObject20.bin"/><Relationship Id="rId48" Type="http://schemas.openxmlformats.org/officeDocument/2006/relationships/image" Target="../media/image23.wmf"/><Relationship Id="rId56" Type="http://schemas.openxmlformats.org/officeDocument/2006/relationships/image" Target="../media/image27.wmf"/><Relationship Id="rId64" Type="http://schemas.openxmlformats.org/officeDocument/2006/relationships/image" Target="../media/image31.wmf"/><Relationship Id="rId69" Type="http://schemas.openxmlformats.org/officeDocument/2006/relationships/image" Target="../media/image33.wmf"/><Relationship Id="rId77" Type="http://schemas.openxmlformats.org/officeDocument/2006/relationships/oleObject" Target="../embeddings/oleObject41.bin"/><Relationship Id="rId8" Type="http://schemas.openxmlformats.org/officeDocument/2006/relationships/image" Target="../media/image3.wmf"/><Relationship Id="rId51" Type="http://schemas.openxmlformats.org/officeDocument/2006/relationships/oleObject" Target="../embeddings/oleObject24.bin"/><Relationship Id="rId72" Type="http://schemas.openxmlformats.org/officeDocument/2006/relationships/oleObject" Target="../embeddings/oleObject36.bin"/><Relationship Id="rId80" Type="http://schemas.openxmlformats.org/officeDocument/2006/relationships/oleObject" Target="../embeddings/oleObject44.bin"/><Relationship Id="rId85" Type="http://schemas.openxmlformats.org/officeDocument/2006/relationships/image" Target="../media/image35.wmf"/><Relationship Id="rId3" Type="http://schemas.openxmlformats.org/officeDocument/2006/relationships/notesSlide" Target="../notesSlides/notesSlide2.xml"/><Relationship Id="rId12" Type="http://schemas.openxmlformats.org/officeDocument/2006/relationships/image" Target="../media/image5.wmf"/><Relationship Id="rId17" Type="http://schemas.openxmlformats.org/officeDocument/2006/relationships/oleObject" Target="../embeddings/oleObject7.bin"/><Relationship Id="rId25" Type="http://schemas.openxmlformats.org/officeDocument/2006/relationships/oleObject" Target="../embeddings/oleObject11.bin"/><Relationship Id="rId33" Type="http://schemas.openxmlformats.org/officeDocument/2006/relationships/oleObject" Target="../embeddings/oleObject15.bin"/><Relationship Id="rId38" Type="http://schemas.openxmlformats.org/officeDocument/2006/relationships/image" Target="../media/image18.wmf"/><Relationship Id="rId46" Type="http://schemas.openxmlformats.org/officeDocument/2006/relationships/image" Target="../media/image22.wmf"/><Relationship Id="rId59" Type="http://schemas.openxmlformats.org/officeDocument/2006/relationships/oleObject" Target="../embeddings/oleObject28.bin"/><Relationship Id="rId67" Type="http://schemas.openxmlformats.org/officeDocument/2006/relationships/image" Target="../media/image32.wmf"/><Relationship Id="rId20" Type="http://schemas.openxmlformats.org/officeDocument/2006/relationships/image" Target="../media/image9.wmf"/><Relationship Id="rId41" Type="http://schemas.openxmlformats.org/officeDocument/2006/relationships/oleObject" Target="../embeddings/oleObject19.bin"/><Relationship Id="rId54" Type="http://schemas.openxmlformats.org/officeDocument/2006/relationships/image" Target="../media/image26.wmf"/><Relationship Id="rId62" Type="http://schemas.openxmlformats.org/officeDocument/2006/relationships/image" Target="../media/image30.wmf"/><Relationship Id="rId70" Type="http://schemas.openxmlformats.org/officeDocument/2006/relationships/oleObject" Target="../embeddings/oleObject34.bin"/><Relationship Id="rId75" Type="http://schemas.openxmlformats.org/officeDocument/2006/relationships/oleObject" Target="../embeddings/oleObject39.bin"/><Relationship Id="rId83" Type="http://schemas.openxmlformats.org/officeDocument/2006/relationships/image" Target="../media/image34.wmf"/><Relationship Id="rId1" Type="http://schemas.openxmlformats.org/officeDocument/2006/relationships/vmlDrawing" Target="../drawings/vmlDrawing1.vml"/><Relationship Id="rId6" Type="http://schemas.openxmlformats.org/officeDocument/2006/relationships/image" Target="../media/image2.wmf"/><Relationship Id="rId15" Type="http://schemas.openxmlformats.org/officeDocument/2006/relationships/oleObject" Target="../embeddings/oleObject6.bin"/><Relationship Id="rId23" Type="http://schemas.openxmlformats.org/officeDocument/2006/relationships/oleObject" Target="../embeddings/oleObject10.bin"/><Relationship Id="rId28" Type="http://schemas.openxmlformats.org/officeDocument/2006/relationships/image" Target="../media/image13.wmf"/><Relationship Id="rId36" Type="http://schemas.openxmlformats.org/officeDocument/2006/relationships/image" Target="../media/image17.wmf"/><Relationship Id="rId49" Type="http://schemas.openxmlformats.org/officeDocument/2006/relationships/oleObject" Target="../embeddings/oleObject23.bin"/><Relationship Id="rId57" Type="http://schemas.openxmlformats.org/officeDocument/2006/relationships/oleObject" Target="../embeddings/oleObject27.bin"/><Relationship Id="rId10" Type="http://schemas.openxmlformats.org/officeDocument/2006/relationships/image" Target="../media/image4.wmf"/><Relationship Id="rId31" Type="http://schemas.openxmlformats.org/officeDocument/2006/relationships/oleObject" Target="../embeddings/oleObject14.bin"/><Relationship Id="rId44" Type="http://schemas.openxmlformats.org/officeDocument/2006/relationships/image" Target="../media/image21.wmf"/><Relationship Id="rId52" Type="http://schemas.openxmlformats.org/officeDocument/2006/relationships/image" Target="../media/image25.wmf"/><Relationship Id="rId60" Type="http://schemas.openxmlformats.org/officeDocument/2006/relationships/image" Target="../media/image29.wmf"/><Relationship Id="rId65" Type="http://schemas.openxmlformats.org/officeDocument/2006/relationships/oleObject" Target="../embeddings/oleObject31.bin"/><Relationship Id="rId73" Type="http://schemas.openxmlformats.org/officeDocument/2006/relationships/oleObject" Target="../embeddings/oleObject37.bin"/><Relationship Id="rId78" Type="http://schemas.openxmlformats.org/officeDocument/2006/relationships/oleObject" Target="../embeddings/oleObject42.bin"/><Relationship Id="rId81" Type="http://schemas.openxmlformats.org/officeDocument/2006/relationships/oleObject" Target="../embeddings/oleObject45.bin"/><Relationship Id="rId86" Type="http://schemas.openxmlformats.org/officeDocument/2006/relationships/hyperlink" Target="http://www.bcmath.ca/" TargetMode="External"/></Relationships>
</file>

<file path=ppt/slides/_rels/slide20.xml.rels><?xml version="1.0" encoding="UTF-8" standalone="yes"?>
<Relationships xmlns="http://schemas.openxmlformats.org/package/2006/relationships"><Relationship Id="rId13" Type="http://schemas.openxmlformats.org/officeDocument/2006/relationships/image" Target="../media/image274.wmf"/><Relationship Id="rId18" Type="http://schemas.openxmlformats.org/officeDocument/2006/relationships/oleObject" Target="../embeddings/oleObject308.bin"/><Relationship Id="rId26" Type="http://schemas.openxmlformats.org/officeDocument/2006/relationships/oleObject" Target="../embeddings/oleObject313.bin"/><Relationship Id="rId39" Type="http://schemas.openxmlformats.org/officeDocument/2006/relationships/image" Target="../media/image286.wmf"/><Relationship Id="rId21" Type="http://schemas.openxmlformats.org/officeDocument/2006/relationships/oleObject" Target="../embeddings/oleObject310.bin"/><Relationship Id="rId34" Type="http://schemas.openxmlformats.org/officeDocument/2006/relationships/oleObject" Target="../embeddings/oleObject317.bin"/><Relationship Id="rId42" Type="http://schemas.openxmlformats.org/officeDocument/2006/relationships/oleObject" Target="../embeddings/oleObject321.bin"/><Relationship Id="rId47" Type="http://schemas.openxmlformats.org/officeDocument/2006/relationships/image" Target="../media/image290.wmf"/><Relationship Id="rId50" Type="http://schemas.openxmlformats.org/officeDocument/2006/relationships/oleObject" Target="../embeddings/oleObject325.bin"/><Relationship Id="rId55" Type="http://schemas.openxmlformats.org/officeDocument/2006/relationships/image" Target="../media/image294.wmf"/><Relationship Id="rId7" Type="http://schemas.openxmlformats.org/officeDocument/2006/relationships/image" Target="../media/image271.wmf"/><Relationship Id="rId12" Type="http://schemas.openxmlformats.org/officeDocument/2006/relationships/oleObject" Target="../embeddings/oleObject305.bin"/><Relationship Id="rId17" Type="http://schemas.openxmlformats.org/officeDocument/2006/relationships/image" Target="../media/image276.wmf"/><Relationship Id="rId25" Type="http://schemas.openxmlformats.org/officeDocument/2006/relationships/image" Target="../media/image279.wmf"/><Relationship Id="rId33" Type="http://schemas.openxmlformats.org/officeDocument/2006/relationships/image" Target="../media/image283.wmf"/><Relationship Id="rId38" Type="http://schemas.openxmlformats.org/officeDocument/2006/relationships/oleObject" Target="../embeddings/oleObject319.bin"/><Relationship Id="rId46" Type="http://schemas.openxmlformats.org/officeDocument/2006/relationships/oleObject" Target="../embeddings/oleObject323.bin"/><Relationship Id="rId2" Type="http://schemas.openxmlformats.org/officeDocument/2006/relationships/slideLayout" Target="../slideLayouts/slideLayout2.xml"/><Relationship Id="rId16" Type="http://schemas.openxmlformats.org/officeDocument/2006/relationships/oleObject" Target="../embeddings/oleObject307.bin"/><Relationship Id="rId20" Type="http://schemas.openxmlformats.org/officeDocument/2006/relationships/oleObject" Target="../embeddings/oleObject309.bin"/><Relationship Id="rId29" Type="http://schemas.openxmlformats.org/officeDocument/2006/relationships/image" Target="../media/image281.wmf"/><Relationship Id="rId41" Type="http://schemas.openxmlformats.org/officeDocument/2006/relationships/image" Target="../media/image287.wmf"/><Relationship Id="rId54" Type="http://schemas.openxmlformats.org/officeDocument/2006/relationships/oleObject" Target="../embeddings/oleObject327.bin"/><Relationship Id="rId1" Type="http://schemas.openxmlformats.org/officeDocument/2006/relationships/vmlDrawing" Target="../drawings/vmlDrawing18.vml"/><Relationship Id="rId6" Type="http://schemas.openxmlformats.org/officeDocument/2006/relationships/oleObject" Target="../embeddings/oleObject302.bin"/><Relationship Id="rId11" Type="http://schemas.openxmlformats.org/officeDocument/2006/relationships/image" Target="../media/image273.wmf"/><Relationship Id="rId24" Type="http://schemas.openxmlformats.org/officeDocument/2006/relationships/oleObject" Target="../embeddings/oleObject312.bin"/><Relationship Id="rId32" Type="http://schemas.openxmlformats.org/officeDocument/2006/relationships/oleObject" Target="../embeddings/oleObject316.bin"/><Relationship Id="rId37" Type="http://schemas.openxmlformats.org/officeDocument/2006/relationships/image" Target="../media/image285.wmf"/><Relationship Id="rId40" Type="http://schemas.openxmlformats.org/officeDocument/2006/relationships/oleObject" Target="../embeddings/oleObject320.bin"/><Relationship Id="rId45" Type="http://schemas.openxmlformats.org/officeDocument/2006/relationships/image" Target="../media/image289.wmf"/><Relationship Id="rId53" Type="http://schemas.openxmlformats.org/officeDocument/2006/relationships/image" Target="../media/image293.wmf"/><Relationship Id="rId5" Type="http://schemas.openxmlformats.org/officeDocument/2006/relationships/image" Target="../media/image270.wmf"/><Relationship Id="rId15" Type="http://schemas.openxmlformats.org/officeDocument/2006/relationships/image" Target="../media/image275.wmf"/><Relationship Id="rId23" Type="http://schemas.openxmlformats.org/officeDocument/2006/relationships/oleObject" Target="../embeddings/oleObject311.bin"/><Relationship Id="rId28" Type="http://schemas.openxmlformats.org/officeDocument/2006/relationships/oleObject" Target="../embeddings/oleObject314.bin"/><Relationship Id="rId36" Type="http://schemas.openxmlformats.org/officeDocument/2006/relationships/oleObject" Target="../embeddings/oleObject318.bin"/><Relationship Id="rId49" Type="http://schemas.openxmlformats.org/officeDocument/2006/relationships/image" Target="../media/image291.wmf"/><Relationship Id="rId10" Type="http://schemas.openxmlformats.org/officeDocument/2006/relationships/oleObject" Target="../embeddings/oleObject304.bin"/><Relationship Id="rId19" Type="http://schemas.openxmlformats.org/officeDocument/2006/relationships/image" Target="../media/image277.wmf"/><Relationship Id="rId31" Type="http://schemas.openxmlformats.org/officeDocument/2006/relationships/image" Target="../media/image282.wmf"/><Relationship Id="rId44" Type="http://schemas.openxmlformats.org/officeDocument/2006/relationships/oleObject" Target="../embeddings/oleObject322.bin"/><Relationship Id="rId52" Type="http://schemas.openxmlformats.org/officeDocument/2006/relationships/oleObject" Target="../embeddings/oleObject326.bin"/><Relationship Id="rId4" Type="http://schemas.openxmlformats.org/officeDocument/2006/relationships/oleObject" Target="../embeddings/oleObject301.bin"/><Relationship Id="rId9" Type="http://schemas.openxmlformats.org/officeDocument/2006/relationships/image" Target="../media/image272.wmf"/><Relationship Id="rId14" Type="http://schemas.openxmlformats.org/officeDocument/2006/relationships/oleObject" Target="../embeddings/oleObject306.bin"/><Relationship Id="rId22" Type="http://schemas.openxmlformats.org/officeDocument/2006/relationships/image" Target="../media/image278.wmf"/><Relationship Id="rId27" Type="http://schemas.openxmlformats.org/officeDocument/2006/relationships/image" Target="../media/image280.wmf"/><Relationship Id="rId30" Type="http://schemas.openxmlformats.org/officeDocument/2006/relationships/oleObject" Target="../embeddings/oleObject315.bin"/><Relationship Id="rId35" Type="http://schemas.openxmlformats.org/officeDocument/2006/relationships/image" Target="../media/image284.wmf"/><Relationship Id="rId43" Type="http://schemas.openxmlformats.org/officeDocument/2006/relationships/image" Target="../media/image288.wmf"/><Relationship Id="rId48" Type="http://schemas.openxmlformats.org/officeDocument/2006/relationships/oleObject" Target="../embeddings/oleObject324.bin"/><Relationship Id="rId56" Type="http://schemas.openxmlformats.org/officeDocument/2006/relationships/hyperlink" Target="http://www.bcmath.ca/" TargetMode="External"/><Relationship Id="rId8" Type="http://schemas.openxmlformats.org/officeDocument/2006/relationships/oleObject" Target="../embeddings/oleObject303.bin"/><Relationship Id="rId51" Type="http://schemas.openxmlformats.org/officeDocument/2006/relationships/image" Target="../media/image292.wmf"/><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96.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329.bin"/><Relationship Id="rId5" Type="http://schemas.openxmlformats.org/officeDocument/2006/relationships/image" Target="../media/image295.wmf"/><Relationship Id="rId4" Type="http://schemas.openxmlformats.org/officeDocument/2006/relationships/oleObject" Target="../embeddings/oleObject328.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oleObject" Target="../embeddings/oleObject53.bin"/><Relationship Id="rId18" Type="http://schemas.openxmlformats.org/officeDocument/2006/relationships/oleObject" Target="../embeddings/oleObject58.bin"/><Relationship Id="rId26" Type="http://schemas.openxmlformats.org/officeDocument/2006/relationships/image" Target="../media/image38.wmf"/><Relationship Id="rId3" Type="http://schemas.openxmlformats.org/officeDocument/2006/relationships/notesSlide" Target="../notesSlides/notesSlide3.xml"/><Relationship Id="rId21" Type="http://schemas.openxmlformats.org/officeDocument/2006/relationships/oleObject" Target="../embeddings/oleObject61.bin"/><Relationship Id="rId7" Type="http://schemas.openxmlformats.org/officeDocument/2006/relationships/image" Target="../media/image32.wmf"/><Relationship Id="rId12" Type="http://schemas.openxmlformats.org/officeDocument/2006/relationships/oleObject" Target="../embeddings/oleObject52.bin"/><Relationship Id="rId17" Type="http://schemas.openxmlformats.org/officeDocument/2006/relationships/oleObject" Target="../embeddings/oleObject57.bin"/><Relationship Id="rId25" Type="http://schemas.openxmlformats.org/officeDocument/2006/relationships/oleObject" Target="../embeddings/oleObject64.bin"/><Relationship Id="rId2" Type="http://schemas.openxmlformats.org/officeDocument/2006/relationships/slideLayout" Target="../slideLayouts/slideLayout2.xml"/><Relationship Id="rId16" Type="http://schemas.openxmlformats.org/officeDocument/2006/relationships/oleObject" Target="../embeddings/oleObject56.bin"/><Relationship Id="rId20" Type="http://schemas.openxmlformats.org/officeDocument/2006/relationships/oleObject" Target="../embeddings/oleObject60.bin"/><Relationship Id="rId1" Type="http://schemas.openxmlformats.org/officeDocument/2006/relationships/vmlDrawing" Target="../drawings/vmlDrawing2.vml"/><Relationship Id="rId6" Type="http://schemas.openxmlformats.org/officeDocument/2006/relationships/oleObject" Target="../embeddings/oleObject49.bin"/><Relationship Id="rId11" Type="http://schemas.openxmlformats.org/officeDocument/2006/relationships/image" Target="../media/image33.wmf"/><Relationship Id="rId24" Type="http://schemas.openxmlformats.org/officeDocument/2006/relationships/image" Target="../media/image34.wmf"/><Relationship Id="rId5" Type="http://schemas.openxmlformats.org/officeDocument/2006/relationships/image" Target="../media/image16.wmf"/><Relationship Id="rId15" Type="http://schemas.openxmlformats.org/officeDocument/2006/relationships/oleObject" Target="../embeddings/oleObject55.bin"/><Relationship Id="rId23" Type="http://schemas.openxmlformats.org/officeDocument/2006/relationships/oleObject" Target="../embeddings/oleObject63.bin"/><Relationship Id="rId10" Type="http://schemas.openxmlformats.org/officeDocument/2006/relationships/oleObject" Target="../embeddings/oleObject51.bin"/><Relationship Id="rId19" Type="http://schemas.openxmlformats.org/officeDocument/2006/relationships/oleObject" Target="../embeddings/oleObject59.bin"/><Relationship Id="rId4" Type="http://schemas.openxmlformats.org/officeDocument/2006/relationships/oleObject" Target="../embeddings/oleObject48.bin"/><Relationship Id="rId9" Type="http://schemas.openxmlformats.org/officeDocument/2006/relationships/image" Target="../media/image37.wmf"/><Relationship Id="rId14" Type="http://schemas.openxmlformats.org/officeDocument/2006/relationships/oleObject" Target="../embeddings/oleObject54.bin"/><Relationship Id="rId22" Type="http://schemas.openxmlformats.org/officeDocument/2006/relationships/oleObject" Target="../embeddings/oleObject62.bin"/><Relationship Id="rId27" Type="http://schemas.openxmlformats.org/officeDocument/2006/relationships/hyperlink" Target="http://www.bcmath.ca/" TargetMode="External"/></Relationships>
</file>

<file path=ppt/slides/_rels/slide4.xml.rels><?xml version="1.0" encoding="UTF-8" standalone="yes"?>
<Relationships xmlns="http://schemas.openxmlformats.org/package/2006/relationships"><Relationship Id="rId26" Type="http://schemas.openxmlformats.org/officeDocument/2006/relationships/oleObject" Target="../embeddings/oleObject76.bin"/><Relationship Id="rId117" Type="http://schemas.openxmlformats.org/officeDocument/2006/relationships/oleObject" Target="../embeddings/oleObject122.bin"/><Relationship Id="rId21" Type="http://schemas.openxmlformats.org/officeDocument/2006/relationships/image" Target="../media/image47.wmf"/><Relationship Id="rId42" Type="http://schemas.openxmlformats.org/officeDocument/2006/relationships/oleObject" Target="../embeddings/oleObject84.bin"/><Relationship Id="rId47" Type="http://schemas.openxmlformats.org/officeDocument/2006/relationships/image" Target="../media/image60.wmf"/><Relationship Id="rId63" Type="http://schemas.openxmlformats.org/officeDocument/2006/relationships/image" Target="../media/image68.wmf"/><Relationship Id="rId68" Type="http://schemas.openxmlformats.org/officeDocument/2006/relationships/oleObject" Target="../embeddings/oleObject97.bin"/><Relationship Id="rId84" Type="http://schemas.openxmlformats.org/officeDocument/2006/relationships/oleObject" Target="../embeddings/oleObject105.bin"/><Relationship Id="rId89" Type="http://schemas.openxmlformats.org/officeDocument/2006/relationships/image" Target="../media/image81.wmf"/><Relationship Id="rId112" Type="http://schemas.openxmlformats.org/officeDocument/2006/relationships/image" Target="../media/image92.wmf"/><Relationship Id="rId16" Type="http://schemas.openxmlformats.org/officeDocument/2006/relationships/oleObject" Target="../embeddings/oleObject71.bin"/><Relationship Id="rId107" Type="http://schemas.openxmlformats.org/officeDocument/2006/relationships/oleObject" Target="../embeddings/oleObject117.bin"/><Relationship Id="rId11" Type="http://schemas.openxmlformats.org/officeDocument/2006/relationships/image" Target="../media/image42.wmf"/><Relationship Id="rId32" Type="http://schemas.openxmlformats.org/officeDocument/2006/relationships/oleObject" Target="../embeddings/oleObject79.bin"/><Relationship Id="rId37" Type="http://schemas.openxmlformats.org/officeDocument/2006/relationships/image" Target="../media/image55.wmf"/><Relationship Id="rId53" Type="http://schemas.openxmlformats.org/officeDocument/2006/relationships/image" Target="../media/image63.wmf"/><Relationship Id="rId58" Type="http://schemas.openxmlformats.org/officeDocument/2006/relationships/oleObject" Target="../embeddings/oleObject92.bin"/><Relationship Id="rId74" Type="http://schemas.openxmlformats.org/officeDocument/2006/relationships/oleObject" Target="../embeddings/oleObject100.bin"/><Relationship Id="rId79" Type="http://schemas.openxmlformats.org/officeDocument/2006/relationships/image" Target="../media/image76.wmf"/><Relationship Id="rId102" Type="http://schemas.openxmlformats.org/officeDocument/2006/relationships/image" Target="../media/image87.wmf"/><Relationship Id="rId123" Type="http://schemas.openxmlformats.org/officeDocument/2006/relationships/oleObject" Target="../embeddings/oleObject125.bin"/><Relationship Id="rId128" Type="http://schemas.openxmlformats.org/officeDocument/2006/relationships/image" Target="../media/image100.wmf"/><Relationship Id="rId5" Type="http://schemas.openxmlformats.org/officeDocument/2006/relationships/image" Target="../media/image39.wmf"/><Relationship Id="rId90" Type="http://schemas.openxmlformats.org/officeDocument/2006/relationships/oleObject" Target="../embeddings/oleObject108.bin"/><Relationship Id="rId95" Type="http://schemas.openxmlformats.org/officeDocument/2006/relationships/image" Target="../media/image84.wmf"/><Relationship Id="rId19" Type="http://schemas.openxmlformats.org/officeDocument/2006/relationships/image" Target="../media/image46.wmf"/><Relationship Id="rId14" Type="http://schemas.openxmlformats.org/officeDocument/2006/relationships/oleObject" Target="../embeddings/oleObject70.bin"/><Relationship Id="rId22" Type="http://schemas.openxmlformats.org/officeDocument/2006/relationships/oleObject" Target="../embeddings/oleObject74.bin"/><Relationship Id="rId27" Type="http://schemas.openxmlformats.org/officeDocument/2006/relationships/image" Target="../media/image50.wmf"/><Relationship Id="rId30" Type="http://schemas.openxmlformats.org/officeDocument/2006/relationships/oleObject" Target="../embeddings/oleObject78.bin"/><Relationship Id="rId35" Type="http://schemas.openxmlformats.org/officeDocument/2006/relationships/image" Target="../media/image54.wmf"/><Relationship Id="rId43" Type="http://schemas.openxmlformats.org/officeDocument/2006/relationships/image" Target="../media/image58.wmf"/><Relationship Id="rId48" Type="http://schemas.openxmlformats.org/officeDocument/2006/relationships/oleObject" Target="../embeddings/oleObject87.bin"/><Relationship Id="rId56" Type="http://schemas.openxmlformats.org/officeDocument/2006/relationships/oleObject" Target="../embeddings/oleObject91.bin"/><Relationship Id="rId64" Type="http://schemas.openxmlformats.org/officeDocument/2006/relationships/oleObject" Target="../embeddings/oleObject95.bin"/><Relationship Id="rId69" Type="http://schemas.openxmlformats.org/officeDocument/2006/relationships/image" Target="../media/image71.wmf"/><Relationship Id="rId77" Type="http://schemas.openxmlformats.org/officeDocument/2006/relationships/image" Target="../media/image75.wmf"/><Relationship Id="rId100" Type="http://schemas.openxmlformats.org/officeDocument/2006/relationships/image" Target="../media/image86.wmf"/><Relationship Id="rId105" Type="http://schemas.openxmlformats.org/officeDocument/2006/relationships/oleObject" Target="../embeddings/oleObject116.bin"/><Relationship Id="rId113" Type="http://schemas.openxmlformats.org/officeDocument/2006/relationships/oleObject" Target="../embeddings/oleObject120.bin"/><Relationship Id="rId118" Type="http://schemas.openxmlformats.org/officeDocument/2006/relationships/image" Target="../media/image95.wmf"/><Relationship Id="rId126" Type="http://schemas.openxmlformats.org/officeDocument/2006/relationships/image" Target="../media/image99.wmf"/><Relationship Id="rId8" Type="http://schemas.openxmlformats.org/officeDocument/2006/relationships/oleObject" Target="../embeddings/oleObject67.bin"/><Relationship Id="rId51" Type="http://schemas.openxmlformats.org/officeDocument/2006/relationships/image" Target="../media/image62.wmf"/><Relationship Id="rId72" Type="http://schemas.openxmlformats.org/officeDocument/2006/relationships/oleObject" Target="../embeddings/oleObject99.bin"/><Relationship Id="rId80" Type="http://schemas.openxmlformats.org/officeDocument/2006/relationships/oleObject" Target="../embeddings/oleObject103.bin"/><Relationship Id="rId85" Type="http://schemas.openxmlformats.org/officeDocument/2006/relationships/image" Target="../media/image79.wmf"/><Relationship Id="rId93" Type="http://schemas.openxmlformats.org/officeDocument/2006/relationships/image" Target="../media/image83.wmf"/><Relationship Id="rId98" Type="http://schemas.openxmlformats.org/officeDocument/2006/relationships/image" Target="../media/image85.wmf"/><Relationship Id="rId121" Type="http://schemas.openxmlformats.org/officeDocument/2006/relationships/oleObject" Target="../embeddings/oleObject124.bin"/><Relationship Id="rId3" Type="http://schemas.openxmlformats.org/officeDocument/2006/relationships/notesSlide" Target="../notesSlides/notesSlide4.xml"/><Relationship Id="rId12" Type="http://schemas.openxmlformats.org/officeDocument/2006/relationships/oleObject" Target="../embeddings/oleObject69.bin"/><Relationship Id="rId17" Type="http://schemas.openxmlformats.org/officeDocument/2006/relationships/image" Target="../media/image45.wmf"/><Relationship Id="rId25" Type="http://schemas.openxmlformats.org/officeDocument/2006/relationships/image" Target="../media/image49.wmf"/><Relationship Id="rId33" Type="http://schemas.openxmlformats.org/officeDocument/2006/relationships/image" Target="../media/image53.wmf"/><Relationship Id="rId38" Type="http://schemas.openxmlformats.org/officeDocument/2006/relationships/oleObject" Target="../embeddings/oleObject82.bin"/><Relationship Id="rId46" Type="http://schemas.openxmlformats.org/officeDocument/2006/relationships/oleObject" Target="../embeddings/oleObject86.bin"/><Relationship Id="rId59" Type="http://schemas.openxmlformats.org/officeDocument/2006/relationships/image" Target="../media/image66.wmf"/><Relationship Id="rId67" Type="http://schemas.openxmlformats.org/officeDocument/2006/relationships/image" Target="../media/image70.wmf"/><Relationship Id="rId103" Type="http://schemas.openxmlformats.org/officeDocument/2006/relationships/oleObject" Target="../embeddings/oleObject115.bin"/><Relationship Id="rId108" Type="http://schemas.openxmlformats.org/officeDocument/2006/relationships/image" Target="../media/image90.wmf"/><Relationship Id="rId116" Type="http://schemas.openxmlformats.org/officeDocument/2006/relationships/image" Target="../media/image94.wmf"/><Relationship Id="rId124" Type="http://schemas.openxmlformats.org/officeDocument/2006/relationships/image" Target="../media/image98.wmf"/><Relationship Id="rId129" Type="http://schemas.openxmlformats.org/officeDocument/2006/relationships/oleObject" Target="../embeddings/oleObject128.bin"/><Relationship Id="rId20" Type="http://schemas.openxmlformats.org/officeDocument/2006/relationships/oleObject" Target="../embeddings/oleObject73.bin"/><Relationship Id="rId41" Type="http://schemas.openxmlformats.org/officeDocument/2006/relationships/image" Target="../media/image57.wmf"/><Relationship Id="rId54" Type="http://schemas.openxmlformats.org/officeDocument/2006/relationships/oleObject" Target="../embeddings/oleObject90.bin"/><Relationship Id="rId62" Type="http://schemas.openxmlformats.org/officeDocument/2006/relationships/oleObject" Target="../embeddings/oleObject94.bin"/><Relationship Id="rId70" Type="http://schemas.openxmlformats.org/officeDocument/2006/relationships/oleObject" Target="../embeddings/oleObject98.bin"/><Relationship Id="rId75" Type="http://schemas.openxmlformats.org/officeDocument/2006/relationships/image" Target="../media/image74.wmf"/><Relationship Id="rId83" Type="http://schemas.openxmlformats.org/officeDocument/2006/relationships/image" Target="../media/image78.wmf"/><Relationship Id="rId88" Type="http://schemas.openxmlformats.org/officeDocument/2006/relationships/oleObject" Target="../embeddings/oleObject107.bin"/><Relationship Id="rId91" Type="http://schemas.openxmlformats.org/officeDocument/2006/relationships/image" Target="../media/image82.wmf"/><Relationship Id="rId96" Type="http://schemas.openxmlformats.org/officeDocument/2006/relationships/oleObject" Target="../embeddings/oleObject111.bin"/><Relationship Id="rId111" Type="http://schemas.openxmlformats.org/officeDocument/2006/relationships/oleObject" Target="../embeddings/oleObject119.bin"/><Relationship Id="rId1" Type="http://schemas.openxmlformats.org/officeDocument/2006/relationships/vmlDrawing" Target="../drawings/vmlDrawing3.vml"/><Relationship Id="rId6" Type="http://schemas.openxmlformats.org/officeDocument/2006/relationships/oleObject" Target="../embeddings/oleObject66.bin"/><Relationship Id="rId15" Type="http://schemas.openxmlformats.org/officeDocument/2006/relationships/image" Target="../media/image44.wmf"/><Relationship Id="rId23" Type="http://schemas.openxmlformats.org/officeDocument/2006/relationships/image" Target="../media/image48.wmf"/><Relationship Id="rId28" Type="http://schemas.openxmlformats.org/officeDocument/2006/relationships/oleObject" Target="../embeddings/oleObject77.bin"/><Relationship Id="rId36" Type="http://schemas.openxmlformats.org/officeDocument/2006/relationships/oleObject" Target="../embeddings/oleObject81.bin"/><Relationship Id="rId49" Type="http://schemas.openxmlformats.org/officeDocument/2006/relationships/image" Target="../media/image61.wmf"/><Relationship Id="rId57" Type="http://schemas.openxmlformats.org/officeDocument/2006/relationships/image" Target="../media/image65.wmf"/><Relationship Id="rId106" Type="http://schemas.openxmlformats.org/officeDocument/2006/relationships/image" Target="../media/image89.wmf"/><Relationship Id="rId114" Type="http://schemas.openxmlformats.org/officeDocument/2006/relationships/image" Target="../media/image93.wmf"/><Relationship Id="rId119" Type="http://schemas.openxmlformats.org/officeDocument/2006/relationships/oleObject" Target="../embeddings/oleObject123.bin"/><Relationship Id="rId127" Type="http://schemas.openxmlformats.org/officeDocument/2006/relationships/oleObject" Target="../embeddings/oleObject127.bin"/><Relationship Id="rId10" Type="http://schemas.openxmlformats.org/officeDocument/2006/relationships/oleObject" Target="../embeddings/oleObject68.bin"/><Relationship Id="rId31" Type="http://schemas.openxmlformats.org/officeDocument/2006/relationships/image" Target="../media/image52.wmf"/><Relationship Id="rId44" Type="http://schemas.openxmlformats.org/officeDocument/2006/relationships/oleObject" Target="../embeddings/oleObject85.bin"/><Relationship Id="rId52" Type="http://schemas.openxmlformats.org/officeDocument/2006/relationships/oleObject" Target="../embeddings/oleObject89.bin"/><Relationship Id="rId60" Type="http://schemas.openxmlformats.org/officeDocument/2006/relationships/oleObject" Target="../embeddings/oleObject93.bin"/><Relationship Id="rId65" Type="http://schemas.openxmlformats.org/officeDocument/2006/relationships/image" Target="../media/image69.wmf"/><Relationship Id="rId73" Type="http://schemas.openxmlformats.org/officeDocument/2006/relationships/image" Target="../media/image73.wmf"/><Relationship Id="rId78" Type="http://schemas.openxmlformats.org/officeDocument/2006/relationships/oleObject" Target="../embeddings/oleObject102.bin"/><Relationship Id="rId81" Type="http://schemas.openxmlformats.org/officeDocument/2006/relationships/image" Target="../media/image77.wmf"/><Relationship Id="rId86" Type="http://schemas.openxmlformats.org/officeDocument/2006/relationships/oleObject" Target="../embeddings/oleObject106.bin"/><Relationship Id="rId94" Type="http://schemas.openxmlformats.org/officeDocument/2006/relationships/oleObject" Target="../embeddings/oleObject110.bin"/><Relationship Id="rId99" Type="http://schemas.openxmlformats.org/officeDocument/2006/relationships/oleObject" Target="../embeddings/oleObject113.bin"/><Relationship Id="rId101" Type="http://schemas.openxmlformats.org/officeDocument/2006/relationships/oleObject" Target="../embeddings/oleObject114.bin"/><Relationship Id="rId122" Type="http://schemas.openxmlformats.org/officeDocument/2006/relationships/image" Target="../media/image97.wmf"/><Relationship Id="rId130" Type="http://schemas.openxmlformats.org/officeDocument/2006/relationships/image" Target="../media/image101.wmf"/><Relationship Id="rId4" Type="http://schemas.openxmlformats.org/officeDocument/2006/relationships/oleObject" Target="../embeddings/oleObject65.bin"/><Relationship Id="rId9" Type="http://schemas.openxmlformats.org/officeDocument/2006/relationships/image" Target="../media/image41.wmf"/><Relationship Id="rId13" Type="http://schemas.openxmlformats.org/officeDocument/2006/relationships/image" Target="../media/image43.wmf"/><Relationship Id="rId18" Type="http://schemas.openxmlformats.org/officeDocument/2006/relationships/oleObject" Target="../embeddings/oleObject72.bin"/><Relationship Id="rId39" Type="http://schemas.openxmlformats.org/officeDocument/2006/relationships/image" Target="../media/image56.wmf"/><Relationship Id="rId109" Type="http://schemas.openxmlformats.org/officeDocument/2006/relationships/oleObject" Target="../embeddings/oleObject118.bin"/><Relationship Id="rId34" Type="http://schemas.openxmlformats.org/officeDocument/2006/relationships/oleObject" Target="../embeddings/oleObject80.bin"/><Relationship Id="rId50" Type="http://schemas.openxmlformats.org/officeDocument/2006/relationships/oleObject" Target="../embeddings/oleObject88.bin"/><Relationship Id="rId55" Type="http://schemas.openxmlformats.org/officeDocument/2006/relationships/image" Target="../media/image64.wmf"/><Relationship Id="rId76" Type="http://schemas.openxmlformats.org/officeDocument/2006/relationships/oleObject" Target="../embeddings/oleObject101.bin"/><Relationship Id="rId97" Type="http://schemas.openxmlformats.org/officeDocument/2006/relationships/oleObject" Target="../embeddings/oleObject112.bin"/><Relationship Id="rId104" Type="http://schemas.openxmlformats.org/officeDocument/2006/relationships/image" Target="../media/image88.wmf"/><Relationship Id="rId120" Type="http://schemas.openxmlformats.org/officeDocument/2006/relationships/image" Target="../media/image96.wmf"/><Relationship Id="rId125" Type="http://schemas.openxmlformats.org/officeDocument/2006/relationships/oleObject" Target="../embeddings/oleObject126.bin"/><Relationship Id="rId7" Type="http://schemas.openxmlformats.org/officeDocument/2006/relationships/image" Target="../media/image40.wmf"/><Relationship Id="rId71" Type="http://schemas.openxmlformats.org/officeDocument/2006/relationships/image" Target="../media/image72.wmf"/><Relationship Id="rId92" Type="http://schemas.openxmlformats.org/officeDocument/2006/relationships/oleObject" Target="../embeddings/oleObject109.bin"/><Relationship Id="rId2" Type="http://schemas.openxmlformats.org/officeDocument/2006/relationships/slideLayout" Target="../slideLayouts/slideLayout2.xml"/><Relationship Id="rId29" Type="http://schemas.openxmlformats.org/officeDocument/2006/relationships/image" Target="../media/image51.wmf"/><Relationship Id="rId24" Type="http://schemas.openxmlformats.org/officeDocument/2006/relationships/oleObject" Target="../embeddings/oleObject75.bin"/><Relationship Id="rId40" Type="http://schemas.openxmlformats.org/officeDocument/2006/relationships/oleObject" Target="../embeddings/oleObject83.bin"/><Relationship Id="rId45" Type="http://schemas.openxmlformats.org/officeDocument/2006/relationships/image" Target="../media/image59.wmf"/><Relationship Id="rId66" Type="http://schemas.openxmlformats.org/officeDocument/2006/relationships/oleObject" Target="../embeddings/oleObject96.bin"/><Relationship Id="rId87" Type="http://schemas.openxmlformats.org/officeDocument/2006/relationships/image" Target="../media/image80.wmf"/><Relationship Id="rId110" Type="http://schemas.openxmlformats.org/officeDocument/2006/relationships/image" Target="../media/image91.wmf"/><Relationship Id="rId115" Type="http://schemas.openxmlformats.org/officeDocument/2006/relationships/oleObject" Target="../embeddings/oleObject121.bin"/><Relationship Id="rId131" Type="http://schemas.openxmlformats.org/officeDocument/2006/relationships/hyperlink" Target="http://www.bcmath.ca/" TargetMode="External"/><Relationship Id="rId61" Type="http://schemas.openxmlformats.org/officeDocument/2006/relationships/image" Target="../media/image67.wmf"/><Relationship Id="rId82" Type="http://schemas.openxmlformats.org/officeDocument/2006/relationships/oleObject" Target="../embeddings/oleObject104.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31.bin"/><Relationship Id="rId13" Type="http://schemas.openxmlformats.org/officeDocument/2006/relationships/image" Target="../media/image106.wmf"/><Relationship Id="rId18" Type="http://schemas.openxmlformats.org/officeDocument/2006/relationships/oleObject" Target="../embeddings/oleObject136.bin"/><Relationship Id="rId26" Type="http://schemas.openxmlformats.org/officeDocument/2006/relationships/oleObject" Target="../embeddings/oleObject140.bin"/><Relationship Id="rId3" Type="http://schemas.openxmlformats.org/officeDocument/2006/relationships/notesSlide" Target="../notesSlides/notesSlide5.xml"/><Relationship Id="rId21" Type="http://schemas.openxmlformats.org/officeDocument/2006/relationships/image" Target="../media/image110.wmf"/><Relationship Id="rId7" Type="http://schemas.openxmlformats.org/officeDocument/2006/relationships/image" Target="../media/image103.wmf"/><Relationship Id="rId12" Type="http://schemas.openxmlformats.org/officeDocument/2006/relationships/oleObject" Target="../embeddings/oleObject133.bin"/><Relationship Id="rId17" Type="http://schemas.openxmlformats.org/officeDocument/2006/relationships/image" Target="../media/image108.wmf"/><Relationship Id="rId25" Type="http://schemas.openxmlformats.org/officeDocument/2006/relationships/image" Target="../media/image112.wmf"/><Relationship Id="rId2" Type="http://schemas.openxmlformats.org/officeDocument/2006/relationships/slideLayout" Target="../slideLayouts/slideLayout2.xml"/><Relationship Id="rId16" Type="http://schemas.openxmlformats.org/officeDocument/2006/relationships/oleObject" Target="../embeddings/oleObject135.bin"/><Relationship Id="rId20" Type="http://schemas.openxmlformats.org/officeDocument/2006/relationships/oleObject" Target="../embeddings/oleObject137.bin"/><Relationship Id="rId29" Type="http://schemas.openxmlformats.org/officeDocument/2006/relationships/image" Target="../media/image114.wmf"/><Relationship Id="rId1" Type="http://schemas.openxmlformats.org/officeDocument/2006/relationships/vmlDrawing" Target="../drawings/vmlDrawing4.vml"/><Relationship Id="rId6" Type="http://schemas.openxmlformats.org/officeDocument/2006/relationships/oleObject" Target="../embeddings/oleObject130.bin"/><Relationship Id="rId11" Type="http://schemas.openxmlformats.org/officeDocument/2006/relationships/image" Target="../media/image105.wmf"/><Relationship Id="rId24" Type="http://schemas.openxmlformats.org/officeDocument/2006/relationships/oleObject" Target="../embeddings/oleObject139.bin"/><Relationship Id="rId5" Type="http://schemas.openxmlformats.org/officeDocument/2006/relationships/image" Target="../media/image102.wmf"/><Relationship Id="rId15" Type="http://schemas.openxmlformats.org/officeDocument/2006/relationships/image" Target="../media/image107.wmf"/><Relationship Id="rId23" Type="http://schemas.openxmlformats.org/officeDocument/2006/relationships/image" Target="../media/image111.wmf"/><Relationship Id="rId28" Type="http://schemas.openxmlformats.org/officeDocument/2006/relationships/oleObject" Target="../embeddings/oleObject141.bin"/><Relationship Id="rId10" Type="http://schemas.openxmlformats.org/officeDocument/2006/relationships/oleObject" Target="../embeddings/oleObject132.bin"/><Relationship Id="rId19" Type="http://schemas.openxmlformats.org/officeDocument/2006/relationships/image" Target="../media/image109.wmf"/><Relationship Id="rId4" Type="http://schemas.openxmlformats.org/officeDocument/2006/relationships/oleObject" Target="../embeddings/oleObject129.bin"/><Relationship Id="rId9" Type="http://schemas.openxmlformats.org/officeDocument/2006/relationships/image" Target="../media/image104.wmf"/><Relationship Id="rId14" Type="http://schemas.openxmlformats.org/officeDocument/2006/relationships/oleObject" Target="../embeddings/oleObject134.bin"/><Relationship Id="rId22" Type="http://schemas.openxmlformats.org/officeDocument/2006/relationships/oleObject" Target="../embeddings/oleObject138.bin"/><Relationship Id="rId27" Type="http://schemas.openxmlformats.org/officeDocument/2006/relationships/image" Target="../media/image113.wmf"/><Relationship Id="rId30" Type="http://schemas.openxmlformats.org/officeDocument/2006/relationships/hyperlink" Target="http://www.bcmath.ca/" TargetMode="Externa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44.bin"/><Relationship Id="rId13" Type="http://schemas.openxmlformats.org/officeDocument/2006/relationships/image" Target="../media/image119.wmf"/><Relationship Id="rId18" Type="http://schemas.openxmlformats.org/officeDocument/2006/relationships/oleObject" Target="../embeddings/oleObject149.bin"/><Relationship Id="rId26" Type="http://schemas.openxmlformats.org/officeDocument/2006/relationships/image" Target="../media/image125.wmf"/><Relationship Id="rId3" Type="http://schemas.openxmlformats.org/officeDocument/2006/relationships/notesSlide" Target="../notesSlides/notesSlide6.xml"/><Relationship Id="rId21" Type="http://schemas.openxmlformats.org/officeDocument/2006/relationships/image" Target="../media/image123.wmf"/><Relationship Id="rId34" Type="http://schemas.openxmlformats.org/officeDocument/2006/relationships/image" Target="../media/image129.wmf"/><Relationship Id="rId7" Type="http://schemas.openxmlformats.org/officeDocument/2006/relationships/image" Target="../media/image116.wmf"/><Relationship Id="rId12" Type="http://schemas.openxmlformats.org/officeDocument/2006/relationships/oleObject" Target="../embeddings/oleObject146.bin"/><Relationship Id="rId17" Type="http://schemas.openxmlformats.org/officeDocument/2006/relationships/image" Target="../media/image121.wmf"/><Relationship Id="rId25" Type="http://schemas.openxmlformats.org/officeDocument/2006/relationships/oleObject" Target="../embeddings/oleObject153.bin"/><Relationship Id="rId33" Type="http://schemas.openxmlformats.org/officeDocument/2006/relationships/oleObject" Target="../embeddings/oleObject157.bin"/><Relationship Id="rId2" Type="http://schemas.openxmlformats.org/officeDocument/2006/relationships/slideLayout" Target="../slideLayouts/slideLayout2.xml"/><Relationship Id="rId16" Type="http://schemas.openxmlformats.org/officeDocument/2006/relationships/oleObject" Target="../embeddings/oleObject148.bin"/><Relationship Id="rId20" Type="http://schemas.openxmlformats.org/officeDocument/2006/relationships/oleObject" Target="../embeddings/oleObject150.bin"/><Relationship Id="rId29" Type="http://schemas.openxmlformats.org/officeDocument/2006/relationships/oleObject" Target="../embeddings/oleObject155.bin"/><Relationship Id="rId1" Type="http://schemas.openxmlformats.org/officeDocument/2006/relationships/vmlDrawing" Target="../drawings/vmlDrawing5.vml"/><Relationship Id="rId6" Type="http://schemas.openxmlformats.org/officeDocument/2006/relationships/oleObject" Target="../embeddings/oleObject143.bin"/><Relationship Id="rId11" Type="http://schemas.openxmlformats.org/officeDocument/2006/relationships/image" Target="../media/image118.wmf"/><Relationship Id="rId24" Type="http://schemas.openxmlformats.org/officeDocument/2006/relationships/oleObject" Target="../embeddings/oleObject152.bin"/><Relationship Id="rId32" Type="http://schemas.openxmlformats.org/officeDocument/2006/relationships/image" Target="../media/image128.wmf"/><Relationship Id="rId5" Type="http://schemas.openxmlformats.org/officeDocument/2006/relationships/image" Target="../media/image115.wmf"/><Relationship Id="rId15" Type="http://schemas.openxmlformats.org/officeDocument/2006/relationships/image" Target="../media/image120.wmf"/><Relationship Id="rId23" Type="http://schemas.openxmlformats.org/officeDocument/2006/relationships/image" Target="../media/image124.wmf"/><Relationship Id="rId28" Type="http://schemas.openxmlformats.org/officeDocument/2006/relationships/image" Target="../media/image126.wmf"/><Relationship Id="rId10" Type="http://schemas.openxmlformats.org/officeDocument/2006/relationships/oleObject" Target="../embeddings/oleObject145.bin"/><Relationship Id="rId19" Type="http://schemas.openxmlformats.org/officeDocument/2006/relationships/image" Target="../media/image122.wmf"/><Relationship Id="rId31" Type="http://schemas.openxmlformats.org/officeDocument/2006/relationships/oleObject" Target="../embeddings/oleObject156.bin"/><Relationship Id="rId4" Type="http://schemas.openxmlformats.org/officeDocument/2006/relationships/oleObject" Target="../embeddings/oleObject142.bin"/><Relationship Id="rId9" Type="http://schemas.openxmlformats.org/officeDocument/2006/relationships/image" Target="../media/image117.wmf"/><Relationship Id="rId14" Type="http://schemas.openxmlformats.org/officeDocument/2006/relationships/oleObject" Target="../embeddings/oleObject147.bin"/><Relationship Id="rId22" Type="http://schemas.openxmlformats.org/officeDocument/2006/relationships/oleObject" Target="../embeddings/oleObject151.bin"/><Relationship Id="rId27" Type="http://schemas.openxmlformats.org/officeDocument/2006/relationships/oleObject" Target="../embeddings/oleObject154.bin"/><Relationship Id="rId30" Type="http://schemas.openxmlformats.org/officeDocument/2006/relationships/image" Target="../media/image127.wmf"/><Relationship Id="rId35" Type="http://schemas.openxmlformats.org/officeDocument/2006/relationships/hyperlink" Target="http://www.bcmath.c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bcmath.ca/" TargetMode="External"/><Relationship Id="rId4" Type="http://schemas.openxmlformats.org/officeDocument/2006/relationships/image" Target="../media/image131.jpe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60.bin"/><Relationship Id="rId13" Type="http://schemas.openxmlformats.org/officeDocument/2006/relationships/image" Target="../media/image136.wmf"/><Relationship Id="rId18" Type="http://schemas.openxmlformats.org/officeDocument/2006/relationships/oleObject" Target="../embeddings/oleObject165.bin"/><Relationship Id="rId3" Type="http://schemas.openxmlformats.org/officeDocument/2006/relationships/notesSlide" Target="../notesSlides/notesSlide8.xml"/><Relationship Id="rId7" Type="http://schemas.openxmlformats.org/officeDocument/2006/relationships/image" Target="../media/image133.wmf"/><Relationship Id="rId12" Type="http://schemas.openxmlformats.org/officeDocument/2006/relationships/oleObject" Target="../embeddings/oleObject162.bin"/><Relationship Id="rId17" Type="http://schemas.openxmlformats.org/officeDocument/2006/relationships/image" Target="../media/image138.wmf"/><Relationship Id="rId2" Type="http://schemas.openxmlformats.org/officeDocument/2006/relationships/slideLayout" Target="../slideLayouts/slideLayout2.xml"/><Relationship Id="rId16" Type="http://schemas.openxmlformats.org/officeDocument/2006/relationships/oleObject" Target="../embeddings/oleObject164.bin"/><Relationship Id="rId20" Type="http://schemas.openxmlformats.org/officeDocument/2006/relationships/hyperlink" Target="http://www.bcmath.ca/" TargetMode="External"/><Relationship Id="rId1" Type="http://schemas.openxmlformats.org/officeDocument/2006/relationships/vmlDrawing" Target="../drawings/vmlDrawing6.vml"/><Relationship Id="rId6" Type="http://schemas.openxmlformats.org/officeDocument/2006/relationships/oleObject" Target="../embeddings/oleObject159.bin"/><Relationship Id="rId11" Type="http://schemas.openxmlformats.org/officeDocument/2006/relationships/image" Target="../media/image135.wmf"/><Relationship Id="rId5" Type="http://schemas.openxmlformats.org/officeDocument/2006/relationships/image" Target="../media/image132.wmf"/><Relationship Id="rId15" Type="http://schemas.openxmlformats.org/officeDocument/2006/relationships/image" Target="../media/image137.wmf"/><Relationship Id="rId10" Type="http://schemas.openxmlformats.org/officeDocument/2006/relationships/oleObject" Target="../embeddings/oleObject161.bin"/><Relationship Id="rId19" Type="http://schemas.openxmlformats.org/officeDocument/2006/relationships/image" Target="../media/image139.wmf"/><Relationship Id="rId4" Type="http://schemas.openxmlformats.org/officeDocument/2006/relationships/oleObject" Target="../embeddings/oleObject158.bin"/><Relationship Id="rId9" Type="http://schemas.openxmlformats.org/officeDocument/2006/relationships/image" Target="../media/image134.wmf"/><Relationship Id="rId14" Type="http://schemas.openxmlformats.org/officeDocument/2006/relationships/oleObject" Target="../embeddings/oleObject163.bin"/></Relationships>
</file>

<file path=ppt/slides/_rels/slide9.xml.rels><?xml version="1.0" encoding="UTF-8" standalone="yes"?>
<Relationships xmlns="http://schemas.openxmlformats.org/package/2006/relationships"><Relationship Id="rId8" Type="http://schemas.openxmlformats.org/officeDocument/2006/relationships/image" Target="../media/image140.wmf"/><Relationship Id="rId3" Type="http://schemas.openxmlformats.org/officeDocument/2006/relationships/notesSlide" Target="../notesSlides/notesSlide9.xml"/><Relationship Id="rId7" Type="http://schemas.openxmlformats.org/officeDocument/2006/relationships/oleObject" Target="../embeddings/oleObject166.bin"/><Relationship Id="rId12" Type="http://schemas.openxmlformats.org/officeDocument/2006/relationships/image" Target="../media/image14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hyperlink" Target="http://www.bcmath.ca/" TargetMode="External"/><Relationship Id="rId11" Type="http://schemas.openxmlformats.org/officeDocument/2006/relationships/oleObject" Target="../embeddings/oleObject168.bin"/><Relationship Id="rId5" Type="http://schemas.openxmlformats.org/officeDocument/2006/relationships/image" Target="../media/image144.jpeg"/><Relationship Id="rId10" Type="http://schemas.openxmlformats.org/officeDocument/2006/relationships/image" Target="../media/image141.wmf"/><Relationship Id="rId4" Type="http://schemas.openxmlformats.org/officeDocument/2006/relationships/image" Target="../media/image143.jpeg"/><Relationship Id="rId9" Type="http://schemas.openxmlformats.org/officeDocument/2006/relationships/oleObject" Target="../embeddings/oleObject16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3068960"/>
            <a:ext cx="6172200" cy="1894362"/>
          </a:xfrm>
        </p:spPr>
        <p:txBody>
          <a:bodyPr/>
          <a:lstStyle/>
          <a:p>
            <a:r>
              <a:rPr lang="en-CA"/>
              <a:t>Section 2.1 Solving for Exponents Worksheet</a:t>
            </a:r>
            <a:r>
              <a:rPr lang="en-CA" dirty="0" smtClean="0"/>
              <a:t/>
            </a:r>
            <a:br>
              <a:rPr lang="en-CA" dirty="0" smtClean="0"/>
            </a:br>
            <a:endParaRPr lang="en-CA" dirty="0"/>
          </a:p>
        </p:txBody>
      </p:sp>
      <p:sp>
        <p:nvSpPr>
          <p:cNvPr id="3" name="Subtitle 2"/>
          <p:cNvSpPr>
            <a:spLocks noGrp="1"/>
          </p:cNvSpPr>
          <p:nvPr>
            <p:ph type="subTitle" idx="1"/>
          </p:nvPr>
        </p:nvSpPr>
        <p:spPr/>
        <p:txBody>
          <a:bodyPr/>
          <a:lstStyle/>
          <a:p>
            <a:endParaRPr lang="en-CA"/>
          </a:p>
        </p:txBody>
      </p:sp>
      <p:sp>
        <p:nvSpPr>
          <p:cNvPr id="4" name="Text Box 5"/>
          <p:cNvSpPr txBox="1">
            <a:spLocks noChangeArrowheads="1"/>
          </p:cNvSpPr>
          <p:nvPr/>
        </p:nvSpPr>
        <p:spPr bwMode="auto">
          <a:xfrm>
            <a:off x="5084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3"/>
              </a:rPr>
              <a:t>www.BCMath.ca</a:t>
            </a:r>
            <a:r>
              <a:rPr lang="en-US" sz="1000" dirty="0"/>
              <a:t> </a:t>
            </a:r>
          </a:p>
        </p:txBody>
      </p:sp>
    </p:spTree>
    <p:extLst>
      <p:ext uri="{BB962C8B-B14F-4D97-AF65-F5344CB8AC3E}">
        <p14:creationId xmlns:p14="http://schemas.microsoft.com/office/powerpoint/2010/main" val="3877206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07375" cy="639762"/>
          </a:xfrm>
        </p:spPr>
        <p:txBody>
          <a:bodyPr/>
          <a:lstStyle/>
          <a:p>
            <a:pPr eaLnBrk="1" fontAlgn="auto" hangingPunct="1">
              <a:spcAft>
                <a:spcPts val="0"/>
              </a:spcAft>
              <a:defRPr/>
            </a:pPr>
            <a:r>
              <a:rPr lang="en-CA" dirty="0" smtClean="0"/>
              <a:t>II) Exponent Laws Revisit</a:t>
            </a:r>
            <a:endParaRPr lang="en-CA" dirty="0"/>
          </a:p>
        </p:txBody>
      </p:sp>
      <p:graphicFrame>
        <p:nvGraphicFramePr>
          <p:cNvPr id="2050" name="Object 2"/>
          <p:cNvGraphicFramePr>
            <a:graphicFrameLocks noChangeAspect="1"/>
          </p:cNvGraphicFramePr>
          <p:nvPr/>
        </p:nvGraphicFramePr>
        <p:xfrm>
          <a:off x="682625" y="1317625"/>
          <a:ext cx="1484313" cy="512763"/>
        </p:xfrm>
        <a:graphic>
          <a:graphicData uri="http://schemas.openxmlformats.org/presentationml/2006/ole">
            <mc:AlternateContent xmlns:mc="http://schemas.openxmlformats.org/markup-compatibility/2006">
              <mc:Choice xmlns:v="urn:schemas-microsoft-com:vml" Requires="v">
                <p:oleObj spid="_x0000_s22720" name="Equation" r:id="rId4" imgW="698400" imgH="241200" progId="Equation.DSMT4">
                  <p:embed/>
                </p:oleObj>
              </mc:Choice>
              <mc:Fallback>
                <p:oleObj name="Equation" r:id="rId4" imgW="698400" imgH="2412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1317625"/>
                        <a:ext cx="1484313"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nvGraphicFramePr>
        <p:xfrm>
          <a:off x="676275" y="2486025"/>
          <a:ext cx="1512888" cy="512763"/>
        </p:xfrm>
        <a:graphic>
          <a:graphicData uri="http://schemas.openxmlformats.org/presentationml/2006/ole">
            <mc:AlternateContent xmlns:mc="http://schemas.openxmlformats.org/markup-compatibility/2006">
              <mc:Choice xmlns:v="urn:schemas-microsoft-com:vml" Requires="v">
                <p:oleObj spid="_x0000_s22721" name="Equation" r:id="rId6" imgW="711000" imgH="241200" progId="Equation.DSMT4">
                  <p:embed/>
                </p:oleObj>
              </mc:Choice>
              <mc:Fallback>
                <p:oleObj name="Equation" r:id="rId6" imgW="711000" imgH="241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275" y="2486025"/>
                        <a:ext cx="1512888"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4"/>
          <p:cNvGraphicFramePr>
            <a:graphicFrameLocks noChangeAspect="1"/>
          </p:cNvGraphicFramePr>
          <p:nvPr/>
        </p:nvGraphicFramePr>
        <p:xfrm>
          <a:off x="892175" y="3565525"/>
          <a:ext cx="1270000" cy="863600"/>
        </p:xfrm>
        <a:graphic>
          <a:graphicData uri="http://schemas.openxmlformats.org/presentationml/2006/ole">
            <mc:AlternateContent xmlns:mc="http://schemas.openxmlformats.org/markup-compatibility/2006">
              <mc:Choice xmlns:v="urn:schemas-microsoft-com:vml" Requires="v">
                <p:oleObj spid="_x0000_s22722" name="Equation" r:id="rId8" imgW="596880" imgH="406080" progId="Equation.DSMT4">
                  <p:embed/>
                </p:oleObj>
              </mc:Choice>
              <mc:Fallback>
                <p:oleObj name="Equation" r:id="rId8" imgW="596880" imgH="40608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2175" y="3565525"/>
                        <a:ext cx="12700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5"/>
          <p:cNvGraphicFramePr>
            <a:graphicFrameLocks noChangeAspect="1"/>
          </p:cNvGraphicFramePr>
          <p:nvPr/>
        </p:nvGraphicFramePr>
        <p:xfrm>
          <a:off x="2365375" y="1366838"/>
          <a:ext cx="863600" cy="512762"/>
        </p:xfrm>
        <a:graphic>
          <a:graphicData uri="http://schemas.openxmlformats.org/presentationml/2006/ole">
            <mc:AlternateContent xmlns:mc="http://schemas.openxmlformats.org/markup-compatibility/2006">
              <mc:Choice xmlns:v="urn:schemas-microsoft-com:vml" Requires="v">
                <p:oleObj spid="_x0000_s22723" name="Equation" r:id="rId10" imgW="406080" imgH="241200" progId="Equation.DSMT4">
                  <p:embed/>
                </p:oleObj>
              </mc:Choice>
              <mc:Fallback>
                <p:oleObj name="Equation" r:id="rId10" imgW="406080" imgH="2412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5375" y="1366838"/>
                        <a:ext cx="863600"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4" name="Object 6"/>
          <p:cNvGraphicFramePr>
            <a:graphicFrameLocks noChangeAspect="1"/>
          </p:cNvGraphicFramePr>
          <p:nvPr/>
        </p:nvGraphicFramePr>
        <p:xfrm>
          <a:off x="2339975" y="2506663"/>
          <a:ext cx="836613" cy="512762"/>
        </p:xfrm>
        <a:graphic>
          <a:graphicData uri="http://schemas.openxmlformats.org/presentationml/2006/ole">
            <mc:AlternateContent xmlns:mc="http://schemas.openxmlformats.org/markup-compatibility/2006">
              <mc:Choice xmlns:v="urn:schemas-microsoft-com:vml" Requires="v">
                <p:oleObj spid="_x0000_s22724" name="Equation" r:id="rId12" imgW="393480" imgH="241200" progId="Equation.DSMT4">
                  <p:embed/>
                </p:oleObj>
              </mc:Choice>
              <mc:Fallback>
                <p:oleObj name="Equation" r:id="rId12" imgW="393480" imgH="24120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39975" y="2506663"/>
                        <a:ext cx="836613"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5" name="Object 7"/>
          <p:cNvGraphicFramePr>
            <a:graphicFrameLocks noChangeAspect="1"/>
          </p:cNvGraphicFramePr>
          <p:nvPr/>
        </p:nvGraphicFramePr>
        <p:xfrm>
          <a:off x="2332038" y="3762375"/>
          <a:ext cx="809625" cy="512763"/>
        </p:xfrm>
        <a:graphic>
          <a:graphicData uri="http://schemas.openxmlformats.org/presentationml/2006/ole">
            <mc:AlternateContent xmlns:mc="http://schemas.openxmlformats.org/markup-compatibility/2006">
              <mc:Choice xmlns:v="urn:schemas-microsoft-com:vml" Requires="v">
                <p:oleObj spid="_x0000_s22725" name="Equation" r:id="rId14" imgW="380880" imgH="241200" progId="Equation.DSMT4">
                  <p:embed/>
                </p:oleObj>
              </mc:Choice>
              <mc:Fallback>
                <p:oleObj name="Equation" r:id="rId14" imgW="380880" imgH="241200"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32038" y="3762375"/>
                        <a:ext cx="809625"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581025" y="1176338"/>
            <a:ext cx="2814638" cy="827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 name="Rectangle 10"/>
          <p:cNvSpPr/>
          <p:nvPr/>
        </p:nvSpPr>
        <p:spPr>
          <a:xfrm>
            <a:off x="573088" y="2359025"/>
            <a:ext cx="2816225" cy="827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 name="Rectangle 11"/>
          <p:cNvSpPr/>
          <p:nvPr/>
        </p:nvSpPr>
        <p:spPr>
          <a:xfrm>
            <a:off x="581025" y="3598863"/>
            <a:ext cx="2814638" cy="828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graphicFrame>
        <p:nvGraphicFramePr>
          <p:cNvPr id="2056" name="Object 8"/>
          <p:cNvGraphicFramePr>
            <a:graphicFrameLocks noChangeAspect="1"/>
          </p:cNvGraphicFramePr>
          <p:nvPr/>
        </p:nvGraphicFramePr>
        <p:xfrm>
          <a:off x="3738563" y="1271588"/>
          <a:ext cx="1724025" cy="576262"/>
        </p:xfrm>
        <a:graphic>
          <a:graphicData uri="http://schemas.openxmlformats.org/presentationml/2006/ole">
            <mc:AlternateContent xmlns:mc="http://schemas.openxmlformats.org/markup-compatibility/2006">
              <mc:Choice xmlns:v="urn:schemas-microsoft-com:vml" Requires="v">
                <p:oleObj spid="_x0000_s22726" name="Equation" r:id="rId16" imgW="1066680" imgH="355320" progId="Equation.DSMT4">
                  <p:embed/>
                </p:oleObj>
              </mc:Choice>
              <mc:Fallback>
                <p:oleObj name="Equation" r:id="rId16" imgW="1066680" imgH="355320" progId="Equation.DSMT4">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38563" y="1271588"/>
                        <a:ext cx="1724025"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7" name="Object 9"/>
          <p:cNvGraphicFramePr>
            <a:graphicFrameLocks noChangeAspect="1"/>
          </p:cNvGraphicFramePr>
          <p:nvPr/>
        </p:nvGraphicFramePr>
        <p:xfrm>
          <a:off x="5516563" y="1233488"/>
          <a:ext cx="1095375" cy="487362"/>
        </p:xfrm>
        <a:graphic>
          <a:graphicData uri="http://schemas.openxmlformats.org/presentationml/2006/ole">
            <mc:AlternateContent xmlns:mc="http://schemas.openxmlformats.org/markup-compatibility/2006">
              <mc:Choice xmlns:v="urn:schemas-microsoft-com:vml" Requires="v">
                <p:oleObj spid="_x0000_s22727" name="Equation" r:id="rId18" imgW="545760" imgH="241200" progId="Equation.DSMT4">
                  <p:embed/>
                </p:oleObj>
              </mc:Choice>
              <mc:Fallback>
                <p:oleObj name="Equation" r:id="rId18" imgW="545760" imgH="241200" progId="Equation.DSMT4">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16563" y="1233488"/>
                        <a:ext cx="1095375"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 name="Object 10"/>
          <p:cNvGraphicFramePr>
            <a:graphicFrameLocks noChangeAspect="1"/>
          </p:cNvGraphicFramePr>
          <p:nvPr/>
        </p:nvGraphicFramePr>
        <p:xfrm>
          <a:off x="3771900" y="2198688"/>
          <a:ext cx="1292225" cy="946150"/>
        </p:xfrm>
        <a:graphic>
          <a:graphicData uri="http://schemas.openxmlformats.org/presentationml/2006/ole">
            <mc:AlternateContent xmlns:mc="http://schemas.openxmlformats.org/markup-compatibility/2006">
              <mc:Choice xmlns:v="urn:schemas-microsoft-com:vml" Requires="v">
                <p:oleObj spid="_x0000_s22728" name="Equation" r:id="rId20" imgW="799920" imgH="583920" progId="Equation.DSMT4">
                  <p:embed/>
                </p:oleObj>
              </mc:Choice>
              <mc:Fallback>
                <p:oleObj name="Equation" r:id="rId20" imgW="799920" imgH="583920" progId="Equation.DSMT4">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71900" y="2198688"/>
                        <a:ext cx="1292225"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9" name="Object 11"/>
          <p:cNvGraphicFramePr>
            <a:graphicFrameLocks noChangeAspect="1"/>
          </p:cNvGraphicFramePr>
          <p:nvPr/>
        </p:nvGraphicFramePr>
        <p:xfrm>
          <a:off x="5108575" y="2406650"/>
          <a:ext cx="1781175" cy="536575"/>
        </p:xfrm>
        <a:graphic>
          <a:graphicData uri="http://schemas.openxmlformats.org/presentationml/2006/ole">
            <mc:AlternateContent xmlns:mc="http://schemas.openxmlformats.org/markup-compatibility/2006">
              <mc:Choice xmlns:v="urn:schemas-microsoft-com:vml" Requires="v">
                <p:oleObj spid="_x0000_s22729" name="Equation" r:id="rId22" imgW="888840" imgH="266400" progId="Equation.DSMT4">
                  <p:embed/>
                </p:oleObj>
              </mc:Choice>
              <mc:Fallback>
                <p:oleObj name="Equation" r:id="rId22" imgW="888840" imgH="266400" progId="Equation.DSMT4">
                  <p:embed/>
                  <p:pic>
                    <p:nvPicPr>
                      <p:cNvPr id="0"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08575" y="2406650"/>
                        <a:ext cx="1781175"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0" name="Object 12"/>
          <p:cNvGraphicFramePr>
            <a:graphicFrameLocks noChangeAspect="1"/>
          </p:cNvGraphicFramePr>
          <p:nvPr/>
        </p:nvGraphicFramePr>
        <p:xfrm>
          <a:off x="6908800" y="2466975"/>
          <a:ext cx="1271588" cy="485775"/>
        </p:xfrm>
        <a:graphic>
          <a:graphicData uri="http://schemas.openxmlformats.org/presentationml/2006/ole">
            <mc:AlternateContent xmlns:mc="http://schemas.openxmlformats.org/markup-compatibility/2006">
              <mc:Choice xmlns:v="urn:schemas-microsoft-com:vml" Requires="v">
                <p:oleObj spid="_x0000_s22730" name="Equation" r:id="rId24" imgW="634680" imgH="241200" progId="Equation.DSMT4">
                  <p:embed/>
                </p:oleObj>
              </mc:Choice>
              <mc:Fallback>
                <p:oleObj name="Equation" r:id="rId24" imgW="634680" imgH="241200" progId="Equation.DSMT4">
                  <p:embed/>
                  <p:pic>
                    <p:nvPicPr>
                      <p:cNvPr id="0"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908800" y="2466975"/>
                        <a:ext cx="1271588"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1" name="Object 13"/>
          <p:cNvGraphicFramePr>
            <a:graphicFrameLocks noChangeAspect="1"/>
          </p:cNvGraphicFramePr>
          <p:nvPr/>
        </p:nvGraphicFramePr>
        <p:xfrm>
          <a:off x="3895725" y="3759200"/>
          <a:ext cx="1292225" cy="390525"/>
        </p:xfrm>
        <a:graphic>
          <a:graphicData uri="http://schemas.openxmlformats.org/presentationml/2006/ole">
            <mc:AlternateContent xmlns:mc="http://schemas.openxmlformats.org/markup-compatibility/2006">
              <mc:Choice xmlns:v="urn:schemas-microsoft-com:vml" Requires="v">
                <p:oleObj spid="_x0000_s22731" name="Equation" r:id="rId26" imgW="799920" imgH="241200" progId="Equation.DSMT4">
                  <p:embed/>
                </p:oleObj>
              </mc:Choice>
              <mc:Fallback>
                <p:oleObj name="Equation" r:id="rId26" imgW="799920" imgH="241200" progId="Equation.DSMT4">
                  <p:embed/>
                  <p:pic>
                    <p:nvPicPr>
                      <p:cNvPr id="0"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95725" y="3759200"/>
                        <a:ext cx="12922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2" name="Object 14"/>
          <p:cNvGraphicFramePr>
            <a:graphicFrameLocks noChangeAspect="1"/>
          </p:cNvGraphicFramePr>
          <p:nvPr/>
        </p:nvGraphicFramePr>
        <p:xfrm>
          <a:off x="5216525" y="3551238"/>
          <a:ext cx="1347788" cy="817562"/>
        </p:xfrm>
        <a:graphic>
          <a:graphicData uri="http://schemas.openxmlformats.org/presentationml/2006/ole">
            <mc:AlternateContent xmlns:mc="http://schemas.openxmlformats.org/markup-compatibility/2006">
              <mc:Choice xmlns:v="urn:schemas-microsoft-com:vml" Requires="v">
                <p:oleObj spid="_x0000_s22732" name="Equation" r:id="rId28" imgW="672840" imgH="406080" progId="Equation.DSMT4">
                  <p:embed/>
                </p:oleObj>
              </mc:Choice>
              <mc:Fallback>
                <p:oleObj name="Equation" r:id="rId28" imgW="672840" imgH="406080" progId="Equation.DSMT4">
                  <p:embed/>
                  <p:pic>
                    <p:nvPicPr>
                      <p:cNvPr id="0" name="Object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216525" y="3551238"/>
                        <a:ext cx="1347788" cy="817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3" name="Object 15"/>
          <p:cNvGraphicFramePr>
            <a:graphicFrameLocks noChangeAspect="1"/>
          </p:cNvGraphicFramePr>
          <p:nvPr/>
        </p:nvGraphicFramePr>
        <p:xfrm>
          <a:off x="6540500" y="3708400"/>
          <a:ext cx="1092200" cy="485775"/>
        </p:xfrm>
        <a:graphic>
          <a:graphicData uri="http://schemas.openxmlformats.org/presentationml/2006/ole">
            <mc:AlternateContent xmlns:mc="http://schemas.openxmlformats.org/markup-compatibility/2006">
              <mc:Choice xmlns:v="urn:schemas-microsoft-com:vml" Requires="v">
                <p:oleObj spid="_x0000_s22733" name="Equation" r:id="rId30" imgW="545760" imgH="241200" progId="Equation.DSMT4">
                  <p:embed/>
                </p:oleObj>
              </mc:Choice>
              <mc:Fallback>
                <p:oleObj name="Equation" r:id="rId30" imgW="545760" imgH="241200" progId="Equation.DSMT4">
                  <p:embed/>
                  <p:pic>
                    <p:nvPicPr>
                      <p:cNvPr id="0" name="Object 1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540500" y="3708400"/>
                        <a:ext cx="10922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4" name="Object 16"/>
          <p:cNvGraphicFramePr>
            <a:graphicFrameLocks noChangeAspect="1"/>
          </p:cNvGraphicFramePr>
          <p:nvPr/>
        </p:nvGraphicFramePr>
        <p:xfrm>
          <a:off x="622300" y="4762500"/>
          <a:ext cx="1620838" cy="863600"/>
        </p:xfrm>
        <a:graphic>
          <a:graphicData uri="http://schemas.openxmlformats.org/presentationml/2006/ole">
            <mc:AlternateContent xmlns:mc="http://schemas.openxmlformats.org/markup-compatibility/2006">
              <mc:Choice xmlns:v="urn:schemas-microsoft-com:vml" Requires="v">
                <p:oleObj spid="_x0000_s22734" name="Equation" r:id="rId32" imgW="761760" imgH="406080" progId="Equation.DSMT4">
                  <p:embed/>
                </p:oleObj>
              </mc:Choice>
              <mc:Fallback>
                <p:oleObj name="Equation" r:id="rId32" imgW="761760" imgH="406080" progId="Equation.DSMT4">
                  <p:embed/>
                  <p:pic>
                    <p:nvPicPr>
                      <p:cNvPr id="0" name="Object 1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22300" y="4762500"/>
                        <a:ext cx="1620838"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5" name="Object 17"/>
          <p:cNvGraphicFramePr>
            <a:graphicFrameLocks noChangeAspect="1"/>
          </p:cNvGraphicFramePr>
          <p:nvPr/>
        </p:nvGraphicFramePr>
        <p:xfrm>
          <a:off x="2227263" y="4940300"/>
          <a:ext cx="1822450" cy="654050"/>
        </p:xfrm>
        <a:graphic>
          <a:graphicData uri="http://schemas.openxmlformats.org/presentationml/2006/ole">
            <mc:AlternateContent xmlns:mc="http://schemas.openxmlformats.org/markup-compatibility/2006">
              <mc:Choice xmlns:v="urn:schemas-microsoft-com:vml" Requires="v">
                <p:oleObj spid="_x0000_s22735" name="Equation" r:id="rId34" imgW="990360" imgH="355320" progId="Equation.DSMT4">
                  <p:embed/>
                </p:oleObj>
              </mc:Choice>
              <mc:Fallback>
                <p:oleObj name="Equation" r:id="rId34" imgW="990360" imgH="355320" progId="Equation.DSMT4">
                  <p:embed/>
                  <p:pic>
                    <p:nvPicPr>
                      <p:cNvPr id="0" name="Object 1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227263" y="4940300"/>
                        <a:ext cx="1822450"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22"/>
          <p:cNvSpPr/>
          <p:nvPr/>
        </p:nvSpPr>
        <p:spPr>
          <a:xfrm>
            <a:off x="573088" y="4797425"/>
            <a:ext cx="3476625" cy="877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graphicFrame>
        <p:nvGraphicFramePr>
          <p:cNvPr id="2066" name="Object 18"/>
          <p:cNvGraphicFramePr>
            <a:graphicFrameLocks noChangeAspect="1"/>
          </p:cNvGraphicFramePr>
          <p:nvPr/>
        </p:nvGraphicFramePr>
        <p:xfrm>
          <a:off x="4164013" y="5014913"/>
          <a:ext cx="1511300" cy="457200"/>
        </p:xfrm>
        <a:graphic>
          <a:graphicData uri="http://schemas.openxmlformats.org/presentationml/2006/ole">
            <mc:AlternateContent xmlns:mc="http://schemas.openxmlformats.org/markup-compatibility/2006">
              <mc:Choice xmlns:v="urn:schemas-microsoft-com:vml" Requires="v">
                <p:oleObj spid="_x0000_s22736" name="Equation" r:id="rId36" imgW="799920" imgH="241200" progId="Equation.DSMT4">
                  <p:embed/>
                </p:oleObj>
              </mc:Choice>
              <mc:Fallback>
                <p:oleObj name="Equation" r:id="rId36" imgW="799920" imgH="241200" progId="Equation.DSMT4">
                  <p:embed/>
                  <p:pic>
                    <p:nvPicPr>
                      <p:cNvPr id="0" name="Object 1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164013" y="5014913"/>
                        <a:ext cx="15113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7" name="Object 19"/>
          <p:cNvGraphicFramePr>
            <a:graphicFrameLocks noChangeAspect="1"/>
          </p:cNvGraphicFramePr>
          <p:nvPr/>
        </p:nvGraphicFramePr>
        <p:xfrm>
          <a:off x="5653088" y="4900613"/>
          <a:ext cx="1679575" cy="817562"/>
        </p:xfrm>
        <a:graphic>
          <a:graphicData uri="http://schemas.openxmlformats.org/presentationml/2006/ole">
            <mc:AlternateContent xmlns:mc="http://schemas.openxmlformats.org/markup-compatibility/2006">
              <mc:Choice xmlns:v="urn:schemas-microsoft-com:vml" Requires="v">
                <p:oleObj spid="_x0000_s22737" name="Equation" r:id="rId38" imgW="838080" imgH="406080" progId="Equation.DSMT4">
                  <p:embed/>
                </p:oleObj>
              </mc:Choice>
              <mc:Fallback>
                <p:oleObj name="Equation" r:id="rId38" imgW="838080" imgH="406080" progId="Equation.DSMT4">
                  <p:embed/>
                  <p:pic>
                    <p:nvPicPr>
                      <p:cNvPr id="0" name="Object 19"/>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653088" y="4900613"/>
                        <a:ext cx="1679575" cy="817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8" name="Object 20"/>
          <p:cNvGraphicFramePr>
            <a:graphicFrameLocks noChangeAspect="1"/>
          </p:cNvGraphicFramePr>
          <p:nvPr/>
        </p:nvGraphicFramePr>
        <p:xfrm>
          <a:off x="5661025" y="5632450"/>
          <a:ext cx="2489200" cy="715963"/>
        </p:xfrm>
        <a:graphic>
          <a:graphicData uri="http://schemas.openxmlformats.org/presentationml/2006/ole">
            <mc:AlternateContent xmlns:mc="http://schemas.openxmlformats.org/markup-compatibility/2006">
              <mc:Choice xmlns:v="urn:schemas-microsoft-com:vml" Requires="v">
                <p:oleObj spid="_x0000_s22738" name="Equation" r:id="rId40" imgW="1244520" imgH="355320" progId="Equation.DSMT4">
                  <p:embed/>
                </p:oleObj>
              </mc:Choice>
              <mc:Fallback>
                <p:oleObj name="Equation" r:id="rId40" imgW="1244520" imgH="355320" progId="Equation.DSMT4">
                  <p:embed/>
                  <p:pic>
                    <p:nvPicPr>
                      <p:cNvPr id="0" name="Object 2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661025" y="5632450"/>
                        <a:ext cx="2489200" cy="71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4" name="Text Box 5"/>
          <p:cNvSpPr txBox="1">
            <a:spLocks noChangeArrowheads="1"/>
          </p:cNvSpPr>
          <p:nvPr/>
        </p:nvSpPr>
        <p:spPr bwMode="auto">
          <a:xfrm>
            <a:off x="5084763" y="6613525"/>
            <a:ext cx="4059237" cy="244475"/>
          </a:xfrm>
          <a:prstGeom prst="rect">
            <a:avLst/>
          </a:prstGeom>
          <a:noFill/>
          <a:ln w="9525">
            <a:noFill/>
            <a:miter lim="800000"/>
            <a:headEnd/>
            <a:tailEnd/>
          </a:ln>
        </p:spPr>
        <p:txBody>
          <a:bodyPr wrap="none">
            <a:spAutoFit/>
          </a:bodyPr>
          <a:lstStyle/>
          <a:p>
            <a:r>
              <a:rPr lang="en-US" sz="1000"/>
              <a:t>© Copyright all rights reserved to Homework depot: </a:t>
            </a:r>
            <a:r>
              <a:rPr lang="en-US" sz="1000">
                <a:hlinkClick r:id="rId42"/>
              </a:rPr>
              <a:t>www.BCMath.ca</a:t>
            </a:r>
            <a:r>
              <a:rPr lang="en-US" sz="1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blinds(horizontal)">
                                      <p:cBhvr>
                                        <p:cTn id="12" dur="500"/>
                                        <p:tgtEl>
                                          <p:spTgt spid="205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blinds(horizontal)">
                                      <p:cBhvr>
                                        <p:cTn id="22" dur="500"/>
                                        <p:tgtEl>
                                          <p:spTgt spid="205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57"/>
                                        </p:tgtEl>
                                        <p:attrNameLst>
                                          <p:attrName>style.visibility</p:attrName>
                                        </p:attrNameLst>
                                      </p:cBhvr>
                                      <p:to>
                                        <p:strVal val="visible"/>
                                      </p:to>
                                    </p:set>
                                    <p:animEffect transition="in" filter="blinds(horizontal)">
                                      <p:cBhvr>
                                        <p:cTn id="27" dur="500"/>
                                        <p:tgtEl>
                                          <p:spTgt spid="205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blinds(horizontal)">
                                      <p:cBhvr>
                                        <p:cTn id="32" dur="500"/>
                                        <p:tgtEl>
                                          <p:spTgt spid="205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54"/>
                                        </p:tgtEl>
                                        <p:attrNameLst>
                                          <p:attrName>style.visibility</p:attrName>
                                        </p:attrNameLst>
                                      </p:cBhvr>
                                      <p:to>
                                        <p:strVal val="visible"/>
                                      </p:to>
                                    </p:set>
                                    <p:animEffect transition="in" filter="blinds(horizontal)">
                                      <p:cBhvr>
                                        <p:cTn id="37" dur="500"/>
                                        <p:tgtEl>
                                          <p:spTgt spid="205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058"/>
                                        </p:tgtEl>
                                        <p:attrNameLst>
                                          <p:attrName>style.visibility</p:attrName>
                                        </p:attrNameLst>
                                      </p:cBhvr>
                                      <p:to>
                                        <p:strVal val="visible"/>
                                      </p:to>
                                    </p:set>
                                    <p:animEffect transition="in" filter="blinds(horizontal)">
                                      <p:cBhvr>
                                        <p:cTn id="47" dur="500"/>
                                        <p:tgtEl>
                                          <p:spTgt spid="205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059"/>
                                        </p:tgtEl>
                                        <p:attrNameLst>
                                          <p:attrName>style.visibility</p:attrName>
                                        </p:attrNameLst>
                                      </p:cBhvr>
                                      <p:to>
                                        <p:strVal val="visible"/>
                                      </p:to>
                                    </p:set>
                                    <p:animEffect transition="in" filter="blinds(horizontal)">
                                      <p:cBhvr>
                                        <p:cTn id="52" dur="500"/>
                                        <p:tgtEl>
                                          <p:spTgt spid="205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060"/>
                                        </p:tgtEl>
                                        <p:attrNameLst>
                                          <p:attrName>style.visibility</p:attrName>
                                        </p:attrNameLst>
                                      </p:cBhvr>
                                      <p:to>
                                        <p:strVal val="visible"/>
                                      </p:to>
                                    </p:set>
                                    <p:animEffect transition="in" filter="blinds(horizontal)">
                                      <p:cBhvr>
                                        <p:cTn id="57" dur="500"/>
                                        <p:tgtEl>
                                          <p:spTgt spid="206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052"/>
                                        </p:tgtEl>
                                        <p:attrNameLst>
                                          <p:attrName>style.visibility</p:attrName>
                                        </p:attrNameLst>
                                      </p:cBhvr>
                                      <p:to>
                                        <p:strVal val="visible"/>
                                      </p:to>
                                    </p:set>
                                    <p:animEffect transition="in" filter="blinds(horizontal)">
                                      <p:cBhvr>
                                        <p:cTn id="62" dur="500"/>
                                        <p:tgtEl>
                                          <p:spTgt spid="205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055"/>
                                        </p:tgtEl>
                                        <p:attrNameLst>
                                          <p:attrName>style.visibility</p:attrName>
                                        </p:attrNameLst>
                                      </p:cBhvr>
                                      <p:to>
                                        <p:strVal val="visible"/>
                                      </p:to>
                                    </p:set>
                                    <p:animEffect transition="in" filter="blinds(horizontal)">
                                      <p:cBhvr>
                                        <p:cTn id="67" dur="500"/>
                                        <p:tgtEl>
                                          <p:spTgt spid="205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linds(horizontal)">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2061"/>
                                        </p:tgtEl>
                                        <p:attrNameLst>
                                          <p:attrName>style.visibility</p:attrName>
                                        </p:attrNameLst>
                                      </p:cBhvr>
                                      <p:to>
                                        <p:strVal val="visible"/>
                                      </p:to>
                                    </p:set>
                                    <p:animEffect transition="in" filter="blinds(horizontal)">
                                      <p:cBhvr>
                                        <p:cTn id="77" dur="500"/>
                                        <p:tgtEl>
                                          <p:spTgt spid="2061"/>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062"/>
                                        </p:tgtEl>
                                        <p:attrNameLst>
                                          <p:attrName>style.visibility</p:attrName>
                                        </p:attrNameLst>
                                      </p:cBhvr>
                                      <p:to>
                                        <p:strVal val="visible"/>
                                      </p:to>
                                    </p:set>
                                    <p:animEffect transition="in" filter="blinds(horizontal)">
                                      <p:cBhvr>
                                        <p:cTn id="82" dur="500"/>
                                        <p:tgtEl>
                                          <p:spTgt spid="206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2063"/>
                                        </p:tgtEl>
                                        <p:attrNameLst>
                                          <p:attrName>style.visibility</p:attrName>
                                        </p:attrNameLst>
                                      </p:cBhvr>
                                      <p:to>
                                        <p:strVal val="visible"/>
                                      </p:to>
                                    </p:set>
                                    <p:animEffect transition="in" filter="blinds(horizontal)">
                                      <p:cBhvr>
                                        <p:cTn id="87" dur="500"/>
                                        <p:tgtEl>
                                          <p:spTgt spid="2063"/>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2064"/>
                                        </p:tgtEl>
                                        <p:attrNameLst>
                                          <p:attrName>style.visibility</p:attrName>
                                        </p:attrNameLst>
                                      </p:cBhvr>
                                      <p:to>
                                        <p:strVal val="visible"/>
                                      </p:to>
                                    </p:set>
                                    <p:animEffect transition="in" filter="blinds(horizontal)">
                                      <p:cBhvr>
                                        <p:cTn id="92" dur="500"/>
                                        <p:tgtEl>
                                          <p:spTgt spid="2064"/>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2065"/>
                                        </p:tgtEl>
                                        <p:attrNameLst>
                                          <p:attrName>style.visibility</p:attrName>
                                        </p:attrNameLst>
                                      </p:cBhvr>
                                      <p:to>
                                        <p:strVal val="visible"/>
                                      </p:to>
                                    </p:set>
                                    <p:animEffect transition="in" filter="blinds(horizontal)">
                                      <p:cBhvr>
                                        <p:cTn id="97" dur="500"/>
                                        <p:tgtEl>
                                          <p:spTgt spid="2065"/>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blinds(horizontal)">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2066"/>
                                        </p:tgtEl>
                                        <p:attrNameLst>
                                          <p:attrName>style.visibility</p:attrName>
                                        </p:attrNameLst>
                                      </p:cBhvr>
                                      <p:to>
                                        <p:strVal val="visible"/>
                                      </p:to>
                                    </p:set>
                                    <p:animEffect transition="in" filter="blinds(horizontal)">
                                      <p:cBhvr>
                                        <p:cTn id="107" dur="500"/>
                                        <p:tgtEl>
                                          <p:spTgt spid="2066"/>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2067"/>
                                        </p:tgtEl>
                                        <p:attrNameLst>
                                          <p:attrName>style.visibility</p:attrName>
                                        </p:attrNameLst>
                                      </p:cBhvr>
                                      <p:to>
                                        <p:strVal val="visible"/>
                                      </p:to>
                                    </p:set>
                                    <p:animEffect transition="in" filter="blinds(horizontal)">
                                      <p:cBhvr>
                                        <p:cTn id="112" dur="500"/>
                                        <p:tgtEl>
                                          <p:spTgt spid="2067"/>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nodeType="clickEffect">
                                  <p:stCondLst>
                                    <p:cond delay="0"/>
                                  </p:stCondLst>
                                  <p:childTnLst>
                                    <p:set>
                                      <p:cBhvr>
                                        <p:cTn id="116" dur="1" fill="hold">
                                          <p:stCondLst>
                                            <p:cond delay="0"/>
                                          </p:stCondLst>
                                        </p:cTn>
                                        <p:tgtEl>
                                          <p:spTgt spid="2068"/>
                                        </p:tgtEl>
                                        <p:attrNameLst>
                                          <p:attrName>style.visibility</p:attrName>
                                        </p:attrNameLst>
                                      </p:cBhvr>
                                      <p:to>
                                        <p:strVal val="visible"/>
                                      </p:to>
                                    </p:set>
                                    <p:animEffect transition="in" filter="blinds(horizontal)">
                                      <p:cBhvr>
                                        <p:cTn id="117" dur="500"/>
                                        <p:tgtEl>
                                          <p:spTgt spid="2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87"/>
          </a:xfrm>
        </p:spPr>
        <p:txBody>
          <a:bodyPr/>
          <a:lstStyle/>
          <a:p>
            <a:pPr eaLnBrk="1" fontAlgn="auto" hangingPunct="1">
              <a:spcAft>
                <a:spcPts val="0"/>
              </a:spcAft>
              <a:defRPr/>
            </a:pPr>
            <a:r>
              <a:rPr lang="en-CA" dirty="0" smtClean="0"/>
              <a:t>Multiplying Powers</a:t>
            </a:r>
            <a:endParaRPr lang="en-CA" dirty="0"/>
          </a:p>
        </p:txBody>
      </p:sp>
      <p:sp>
        <p:nvSpPr>
          <p:cNvPr id="9219" name="Content Placeholder 2"/>
          <p:cNvSpPr>
            <a:spLocks noGrp="1"/>
          </p:cNvSpPr>
          <p:nvPr>
            <p:ph sz="quarter" idx="1"/>
          </p:nvPr>
        </p:nvSpPr>
        <p:spPr>
          <a:xfrm>
            <a:off x="285750" y="1071563"/>
            <a:ext cx="8215313" cy="5402262"/>
          </a:xfrm>
        </p:spPr>
        <p:txBody>
          <a:bodyPr/>
          <a:lstStyle/>
          <a:p>
            <a:pPr eaLnBrk="1" hangingPunct="1"/>
            <a:r>
              <a:rPr lang="en-CA" sz="2200" smtClean="0"/>
              <a:t>What happens to the exponents when you multiply two powers with the same base?</a:t>
            </a:r>
          </a:p>
          <a:p>
            <a:pPr eaLnBrk="1" hangingPunct="1"/>
            <a:endParaRPr lang="en-CA" sz="2200" smtClean="0"/>
          </a:p>
          <a:p>
            <a:pPr eaLnBrk="1" hangingPunct="1"/>
            <a:endParaRPr lang="en-CA" sz="2200" smtClean="0"/>
          </a:p>
          <a:p>
            <a:pPr eaLnBrk="1" hangingPunct="1"/>
            <a:endParaRPr lang="en-CA" sz="2200" smtClean="0"/>
          </a:p>
          <a:p>
            <a:pPr eaLnBrk="1" hangingPunct="1"/>
            <a:endParaRPr lang="en-CA" sz="2200" smtClean="0"/>
          </a:p>
          <a:p>
            <a:pPr eaLnBrk="1" hangingPunct="1">
              <a:buFont typeface="Wingdings" pitchFamily="2" charset="2"/>
              <a:buNone/>
            </a:pPr>
            <a:endParaRPr lang="en-CA" sz="2200" smtClean="0"/>
          </a:p>
          <a:p>
            <a:pPr eaLnBrk="1" hangingPunct="1">
              <a:buFont typeface="Wingdings" pitchFamily="2" charset="2"/>
              <a:buNone/>
            </a:pPr>
            <a:endParaRPr lang="en-CA" sz="2200" smtClean="0"/>
          </a:p>
          <a:p>
            <a:pPr eaLnBrk="1" hangingPunct="1"/>
            <a:r>
              <a:rPr lang="en-CA" sz="2200" smtClean="0"/>
              <a:t>Each exponent indicates how many bases are in each power </a:t>
            </a:r>
          </a:p>
          <a:p>
            <a:pPr eaLnBrk="1" hangingPunct="1"/>
            <a:r>
              <a:rPr lang="en-CA" sz="2200" smtClean="0"/>
              <a:t>The product of the powers will be the multiplication of all the bases </a:t>
            </a:r>
          </a:p>
          <a:p>
            <a:pPr eaLnBrk="1" hangingPunct="1"/>
            <a:r>
              <a:rPr lang="en-CA" sz="2200" smtClean="0"/>
              <a:t>To find the number of bases, just add the exponents</a:t>
            </a:r>
          </a:p>
          <a:p>
            <a:pPr eaLnBrk="1" hangingPunct="1"/>
            <a:r>
              <a:rPr lang="en-CA" sz="2200" smtClean="0"/>
              <a:t>Note: The powers MUST have the SAME base</a:t>
            </a:r>
          </a:p>
        </p:txBody>
      </p:sp>
      <p:graphicFrame>
        <p:nvGraphicFramePr>
          <p:cNvPr id="4" name="Object 4"/>
          <p:cNvGraphicFramePr>
            <a:graphicFrameLocks noChangeAspect="1"/>
          </p:cNvGraphicFramePr>
          <p:nvPr/>
        </p:nvGraphicFramePr>
        <p:xfrm>
          <a:off x="1458913" y="2000250"/>
          <a:ext cx="1027112" cy="747713"/>
        </p:xfrm>
        <a:graphic>
          <a:graphicData uri="http://schemas.openxmlformats.org/presentationml/2006/ole">
            <mc:AlternateContent xmlns:mc="http://schemas.openxmlformats.org/markup-compatibility/2006">
              <mc:Choice xmlns:v="urn:schemas-microsoft-com:vml" Requires="v">
                <p:oleObj spid="_x0000_s9288" name="Equation" r:id="rId4" imgW="279279" imgH="203112" progId="Equation.DSMT4">
                  <p:embed/>
                </p:oleObj>
              </mc:Choice>
              <mc:Fallback>
                <p:oleObj name="Equation" r:id="rId4" imgW="279279" imgH="203112"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8913" y="2000250"/>
                        <a:ext cx="1027112"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5033963" y="2214563"/>
            <a:ext cx="3609975" cy="400050"/>
          </a:xfrm>
          <a:prstGeom prst="rect">
            <a:avLst/>
          </a:prstGeom>
          <a:noFill/>
        </p:spPr>
        <p:txBody>
          <a:bodyPr wrap="none">
            <a:spAutoFit/>
          </a:bodyPr>
          <a:lstStyle/>
          <a:p>
            <a:pPr>
              <a:defRPr/>
            </a:pPr>
            <a:r>
              <a:rPr lang="en-CA" sz="2000" dirty="0">
                <a:solidFill>
                  <a:srgbClr val="FF0000"/>
                </a:solidFill>
                <a:latin typeface="+mj-lt"/>
                <a:cs typeface="Arial" charset="0"/>
              </a:rPr>
              <a:t>Both powers have a base of 5</a:t>
            </a:r>
          </a:p>
        </p:txBody>
      </p:sp>
      <p:graphicFrame>
        <p:nvGraphicFramePr>
          <p:cNvPr id="6" name="Object 3"/>
          <p:cNvGraphicFramePr>
            <a:graphicFrameLocks noChangeAspect="1"/>
          </p:cNvGraphicFramePr>
          <p:nvPr/>
        </p:nvGraphicFramePr>
        <p:xfrm>
          <a:off x="2643188" y="2000250"/>
          <a:ext cx="608012" cy="747713"/>
        </p:xfrm>
        <a:graphic>
          <a:graphicData uri="http://schemas.openxmlformats.org/presentationml/2006/ole">
            <mc:AlternateContent xmlns:mc="http://schemas.openxmlformats.org/markup-compatibility/2006">
              <mc:Choice xmlns:v="urn:schemas-microsoft-com:vml" Requires="v">
                <p:oleObj spid="_x0000_s9289" name="Equation" r:id="rId6" imgW="164957" imgH="203024" progId="Equation.DSMT4">
                  <p:embed/>
                </p:oleObj>
              </mc:Choice>
              <mc:Fallback>
                <p:oleObj name="Equation" r:id="rId6" imgW="164957" imgH="203024"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3188" y="2000250"/>
                        <a:ext cx="608012"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nvGraphicFramePr>
        <p:xfrm>
          <a:off x="571500" y="2632075"/>
          <a:ext cx="1887538" cy="549275"/>
        </p:xfrm>
        <a:graphic>
          <a:graphicData uri="http://schemas.openxmlformats.org/presentationml/2006/ole">
            <mc:AlternateContent xmlns:mc="http://schemas.openxmlformats.org/markup-compatibility/2006">
              <mc:Choice xmlns:v="urn:schemas-microsoft-com:vml" Requires="v">
                <p:oleObj spid="_x0000_s9290" name="Equation" r:id="rId8" imgW="609336" imgH="177723" progId="Equation.DSMT4">
                  <p:embed/>
                </p:oleObj>
              </mc:Choice>
              <mc:Fallback>
                <p:oleObj name="Equation" r:id="rId8" imgW="609336" imgH="177723"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 y="2632075"/>
                        <a:ext cx="1887538"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5"/>
          <p:cNvGraphicFramePr>
            <a:graphicFrameLocks noChangeAspect="1"/>
          </p:cNvGraphicFramePr>
          <p:nvPr/>
        </p:nvGraphicFramePr>
        <p:xfrm>
          <a:off x="2500313" y="2643188"/>
          <a:ext cx="2201862" cy="549275"/>
        </p:xfrm>
        <a:graphic>
          <a:graphicData uri="http://schemas.openxmlformats.org/presentationml/2006/ole">
            <mc:AlternateContent xmlns:mc="http://schemas.openxmlformats.org/markup-compatibility/2006">
              <mc:Choice xmlns:v="urn:schemas-microsoft-com:vml" Requires="v">
                <p:oleObj spid="_x0000_s9291" name="Equation" r:id="rId10" imgW="710891" imgH="177723" progId="Equation.DSMT4">
                  <p:embed/>
                </p:oleObj>
              </mc:Choice>
              <mc:Fallback>
                <p:oleObj name="Equation" r:id="rId10" imgW="710891" imgH="177723"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00313" y="2643188"/>
                        <a:ext cx="2201862"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5043488" y="2743200"/>
            <a:ext cx="3201987" cy="400050"/>
          </a:xfrm>
          <a:prstGeom prst="rect">
            <a:avLst/>
          </a:prstGeom>
          <a:noFill/>
        </p:spPr>
        <p:txBody>
          <a:bodyPr wrap="none">
            <a:spAutoFit/>
          </a:bodyPr>
          <a:lstStyle/>
          <a:p>
            <a:pPr>
              <a:defRPr/>
            </a:pPr>
            <a:r>
              <a:rPr lang="en-CA" sz="2000" dirty="0">
                <a:solidFill>
                  <a:srgbClr val="FF0000"/>
                </a:solidFill>
                <a:latin typeface="+mj-lt"/>
                <a:cs typeface="Arial" charset="0"/>
              </a:rPr>
              <a:t>There are 7 bases in total</a:t>
            </a:r>
          </a:p>
        </p:txBody>
      </p:sp>
      <p:graphicFrame>
        <p:nvGraphicFramePr>
          <p:cNvPr id="10" name="Object 6"/>
          <p:cNvGraphicFramePr>
            <a:graphicFrameLocks noChangeAspect="1"/>
          </p:cNvGraphicFramePr>
          <p:nvPr/>
        </p:nvGraphicFramePr>
        <p:xfrm>
          <a:off x="3282950" y="1966913"/>
          <a:ext cx="1074738" cy="747712"/>
        </p:xfrm>
        <a:graphic>
          <a:graphicData uri="http://schemas.openxmlformats.org/presentationml/2006/ole">
            <mc:AlternateContent xmlns:mc="http://schemas.openxmlformats.org/markup-compatibility/2006">
              <mc:Choice xmlns:v="urn:schemas-microsoft-com:vml" Requires="v">
                <p:oleObj spid="_x0000_s9292" name="Equation" r:id="rId12" imgW="291973" imgH="203112" progId="Equation.DSMT4">
                  <p:embed/>
                </p:oleObj>
              </mc:Choice>
              <mc:Fallback>
                <p:oleObj name="Equation" r:id="rId12" imgW="291973" imgH="203112"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82950" y="1966913"/>
                        <a:ext cx="1074738"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5072063" y="3286125"/>
            <a:ext cx="2393950" cy="400050"/>
          </a:xfrm>
          <a:prstGeom prst="rect">
            <a:avLst/>
          </a:prstGeom>
          <a:noFill/>
        </p:spPr>
        <p:txBody>
          <a:bodyPr wrap="none">
            <a:spAutoFit/>
          </a:bodyPr>
          <a:lstStyle/>
          <a:p>
            <a:pPr>
              <a:defRPr/>
            </a:pPr>
            <a:r>
              <a:rPr lang="en-CA" sz="2000" dirty="0">
                <a:solidFill>
                  <a:srgbClr val="FF0000"/>
                </a:solidFill>
                <a:latin typeface="+mj-lt"/>
                <a:cs typeface="Arial" charset="0"/>
              </a:rPr>
              <a:t>Add the exponents</a:t>
            </a:r>
          </a:p>
        </p:txBody>
      </p:sp>
      <p:sp>
        <p:nvSpPr>
          <p:cNvPr id="12" name="Right Brace 11"/>
          <p:cNvSpPr/>
          <p:nvPr/>
        </p:nvSpPr>
        <p:spPr>
          <a:xfrm rot="5400000">
            <a:off x="1178719" y="2393156"/>
            <a:ext cx="357188" cy="1571625"/>
          </a:xfrm>
          <a:prstGeom prst="rightBrace">
            <a:avLst>
              <a:gd name="adj1" fmla="val 48333"/>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13" name="Right Brace 12"/>
          <p:cNvSpPr/>
          <p:nvPr/>
        </p:nvSpPr>
        <p:spPr>
          <a:xfrm rot="5400000">
            <a:off x="3393282" y="2107406"/>
            <a:ext cx="357188" cy="2143125"/>
          </a:xfrm>
          <a:prstGeom prst="rightBrace">
            <a:avLst>
              <a:gd name="adj1" fmla="val 48333"/>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graphicFrame>
        <p:nvGraphicFramePr>
          <p:cNvPr id="14" name="Object 7"/>
          <p:cNvGraphicFramePr>
            <a:graphicFrameLocks noChangeAspect="1"/>
          </p:cNvGraphicFramePr>
          <p:nvPr/>
        </p:nvGraphicFramePr>
        <p:xfrm>
          <a:off x="960438" y="3335338"/>
          <a:ext cx="1254125" cy="450850"/>
        </p:xfrm>
        <a:graphic>
          <a:graphicData uri="http://schemas.openxmlformats.org/presentationml/2006/ole">
            <mc:AlternateContent xmlns:mc="http://schemas.openxmlformats.org/markup-compatibility/2006">
              <mc:Choice xmlns:v="urn:schemas-microsoft-com:vml" Requires="v">
                <p:oleObj spid="_x0000_s9293" name="Equation" r:id="rId14" imgW="494870" imgH="177646" progId="Equation.DSMT4">
                  <p:embed/>
                </p:oleObj>
              </mc:Choice>
              <mc:Fallback>
                <p:oleObj name="Equation" r:id="rId14" imgW="494870" imgH="177646"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0438" y="3335338"/>
                        <a:ext cx="1254125"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8"/>
          <p:cNvGraphicFramePr>
            <a:graphicFrameLocks noChangeAspect="1"/>
          </p:cNvGraphicFramePr>
          <p:nvPr/>
        </p:nvGraphicFramePr>
        <p:xfrm>
          <a:off x="3143250" y="3335338"/>
          <a:ext cx="1285875" cy="450850"/>
        </p:xfrm>
        <a:graphic>
          <a:graphicData uri="http://schemas.openxmlformats.org/presentationml/2006/ole">
            <mc:AlternateContent xmlns:mc="http://schemas.openxmlformats.org/markup-compatibility/2006">
              <mc:Choice xmlns:v="urn:schemas-microsoft-com:vml" Requires="v">
                <p:oleObj spid="_x0000_s9294" name="Equation" r:id="rId16" imgW="507780" imgH="177723" progId="Equation.DSMT4">
                  <p:embed/>
                </p:oleObj>
              </mc:Choice>
              <mc:Fallback>
                <p:oleObj name="Equation" r:id="rId16" imgW="507780" imgH="177723" progId="Equation.DSMT4">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43250" y="3335338"/>
                        <a:ext cx="1285875"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0" name="TextBox 15"/>
          <p:cNvSpPr txBox="1">
            <a:spLocks noChangeArrowheads="1"/>
          </p:cNvSpPr>
          <p:nvPr/>
        </p:nvSpPr>
        <p:spPr bwMode="auto">
          <a:xfrm>
            <a:off x="3983038" y="6581775"/>
            <a:ext cx="5160962" cy="276225"/>
          </a:xfrm>
          <a:prstGeom prst="rect">
            <a:avLst/>
          </a:prstGeom>
          <a:noFill/>
          <a:ln w="9525">
            <a:noFill/>
            <a:miter lim="800000"/>
            <a:headEnd/>
            <a:tailEnd/>
          </a:ln>
        </p:spPr>
        <p:txBody>
          <a:bodyPr wrap="none">
            <a:spAutoFit/>
          </a:bodyPr>
          <a:lstStyle/>
          <a:p>
            <a:r>
              <a:rPr lang="en-CA" sz="1200"/>
              <a:t>Copyright All Rights Reserved Homework Depot at www.BCMath.ca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7"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7"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par>
                                <p:cTn id="42" presetID="3" presetClass="entr" presetSubtype="1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par>
                                <p:cTn id="50" presetID="3" presetClass="entr" presetSubtype="1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horizontal)">
                                      <p:cBhvr>
                                        <p:cTn id="57" dur="500"/>
                                        <p:tgtEl>
                                          <p:spTgt spid="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linds(horizontal)">
                                      <p:cBhvr>
                                        <p:cTn id="67" dur="500"/>
                                        <p:tgtEl>
                                          <p:spTgt spid="1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9219">
                                            <p:txEl>
                                              <p:pRg st="7" end="7"/>
                                            </p:txEl>
                                          </p:spTgt>
                                        </p:tgtEl>
                                        <p:attrNameLst>
                                          <p:attrName>style.visibility</p:attrName>
                                        </p:attrNameLst>
                                      </p:cBhvr>
                                      <p:to>
                                        <p:strVal val="visible"/>
                                      </p:to>
                                    </p:set>
                                    <p:animEffect transition="in" filter="blinds(horizontal)">
                                      <p:cBhvr>
                                        <p:cTn id="72" dur="500"/>
                                        <p:tgtEl>
                                          <p:spTgt spid="9219">
                                            <p:txEl>
                                              <p:pRg st="7" end="7"/>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9219">
                                            <p:txEl>
                                              <p:pRg st="8" end="8"/>
                                            </p:txEl>
                                          </p:spTgt>
                                        </p:tgtEl>
                                        <p:attrNameLst>
                                          <p:attrName>style.visibility</p:attrName>
                                        </p:attrNameLst>
                                      </p:cBhvr>
                                      <p:to>
                                        <p:strVal val="visible"/>
                                      </p:to>
                                    </p:set>
                                    <p:animEffect transition="in" filter="blinds(horizontal)">
                                      <p:cBhvr>
                                        <p:cTn id="77" dur="500"/>
                                        <p:tgtEl>
                                          <p:spTgt spid="9219">
                                            <p:txEl>
                                              <p:pRg st="8" end="8"/>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9219">
                                            <p:txEl>
                                              <p:pRg st="9" end="9"/>
                                            </p:txEl>
                                          </p:spTgt>
                                        </p:tgtEl>
                                        <p:attrNameLst>
                                          <p:attrName>style.visibility</p:attrName>
                                        </p:attrNameLst>
                                      </p:cBhvr>
                                      <p:to>
                                        <p:strVal val="visible"/>
                                      </p:to>
                                    </p:set>
                                    <p:animEffect transition="in" filter="blinds(horizontal)">
                                      <p:cBhvr>
                                        <p:cTn id="82" dur="500"/>
                                        <p:tgtEl>
                                          <p:spTgt spid="9219">
                                            <p:txEl>
                                              <p:pRg st="9" end="9"/>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9219">
                                            <p:txEl>
                                              <p:pRg st="10" end="10"/>
                                            </p:txEl>
                                          </p:spTgt>
                                        </p:tgtEl>
                                        <p:attrNameLst>
                                          <p:attrName>style.visibility</p:attrName>
                                        </p:attrNameLst>
                                      </p:cBhvr>
                                      <p:to>
                                        <p:strVal val="visible"/>
                                      </p:to>
                                    </p:set>
                                    <p:animEffect transition="in" filter="blinds(horizontal)">
                                      <p:cBhvr>
                                        <p:cTn id="87" dur="500"/>
                                        <p:tgtEl>
                                          <p:spTgt spid="92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214313"/>
            <a:ext cx="8329612" cy="582612"/>
          </a:xfrm>
        </p:spPr>
        <p:txBody>
          <a:bodyPr>
            <a:noAutofit/>
          </a:bodyPr>
          <a:lstStyle/>
          <a:p>
            <a:pPr>
              <a:defRPr/>
            </a:pPr>
            <a:r>
              <a:rPr lang="en-CA" sz="2500" dirty="0" smtClean="0"/>
              <a:t>Practice: Write each product as a single power</a:t>
            </a:r>
            <a:endParaRPr lang="en-CA" sz="2500" dirty="0"/>
          </a:p>
        </p:txBody>
      </p:sp>
      <p:graphicFrame>
        <p:nvGraphicFramePr>
          <p:cNvPr id="2050" name="Object 2"/>
          <p:cNvGraphicFramePr>
            <a:graphicFrameLocks noChangeAspect="1"/>
          </p:cNvGraphicFramePr>
          <p:nvPr/>
        </p:nvGraphicFramePr>
        <p:xfrm>
          <a:off x="327025" y="971550"/>
          <a:ext cx="1387475" cy="554038"/>
        </p:xfrm>
        <a:graphic>
          <a:graphicData uri="http://schemas.openxmlformats.org/presentationml/2006/ole">
            <mc:AlternateContent xmlns:mc="http://schemas.openxmlformats.org/markup-compatibility/2006">
              <mc:Choice xmlns:v="urn:schemas-microsoft-com:vml" Requires="v">
                <p:oleObj spid="_x0000_s10402" name="Equation" r:id="rId4" imgW="571252" imgH="228501" progId="Equation.DSMT4">
                  <p:embed/>
                </p:oleObj>
              </mc:Choice>
              <mc:Fallback>
                <p:oleObj name="Equation" r:id="rId4" imgW="571252" imgH="228501"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971550"/>
                        <a:ext cx="1387475"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nvGraphicFramePr>
        <p:xfrm>
          <a:off x="239713" y="2517775"/>
          <a:ext cx="2189162" cy="554038"/>
        </p:xfrm>
        <a:graphic>
          <a:graphicData uri="http://schemas.openxmlformats.org/presentationml/2006/ole">
            <mc:AlternateContent xmlns:mc="http://schemas.openxmlformats.org/markup-compatibility/2006">
              <mc:Choice xmlns:v="urn:schemas-microsoft-com:vml" Requires="v">
                <p:oleObj spid="_x0000_s10403" name="Equation" r:id="rId6" imgW="901309" imgH="228501" progId="Equation.DSMT4">
                  <p:embed/>
                </p:oleObj>
              </mc:Choice>
              <mc:Fallback>
                <p:oleObj name="Equation" r:id="rId6" imgW="901309" imgH="228501"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713" y="2517775"/>
                        <a:ext cx="2189162"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4"/>
          <p:cNvGraphicFramePr>
            <a:graphicFrameLocks noChangeAspect="1"/>
          </p:cNvGraphicFramePr>
          <p:nvPr/>
        </p:nvGraphicFramePr>
        <p:xfrm>
          <a:off x="142875" y="4064000"/>
          <a:ext cx="2466975" cy="554038"/>
        </p:xfrm>
        <a:graphic>
          <a:graphicData uri="http://schemas.openxmlformats.org/presentationml/2006/ole">
            <mc:AlternateContent xmlns:mc="http://schemas.openxmlformats.org/markup-compatibility/2006">
              <mc:Choice xmlns:v="urn:schemas-microsoft-com:vml" Requires="v">
                <p:oleObj spid="_x0000_s10404" name="Equation" r:id="rId8" imgW="1016000" imgH="228600" progId="Equation.DSMT4">
                  <p:embed/>
                </p:oleObj>
              </mc:Choice>
              <mc:Fallback>
                <p:oleObj name="Equation" r:id="rId8" imgW="1016000" imgH="2286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875" y="4064000"/>
                        <a:ext cx="2466975"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nvGraphicFramePr>
        <p:xfrm>
          <a:off x="1917700" y="1016000"/>
          <a:ext cx="1797050" cy="484188"/>
        </p:xfrm>
        <a:graphic>
          <a:graphicData uri="http://schemas.openxmlformats.org/presentationml/2006/ole">
            <mc:AlternateContent xmlns:mc="http://schemas.openxmlformats.org/markup-compatibility/2006">
              <mc:Choice xmlns:v="urn:schemas-microsoft-com:vml" Requires="v">
                <p:oleObj spid="_x0000_s10405" name="Equation" r:id="rId10" imgW="939392" imgH="253890" progId="Equation.DSMT4">
                  <p:embed/>
                </p:oleObj>
              </mc:Choice>
              <mc:Fallback>
                <p:oleObj name="Equation" r:id="rId10" imgW="939392" imgH="25389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17700" y="1016000"/>
                        <a:ext cx="1797050"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p:cNvGraphicFramePr>
            <a:graphicFrameLocks noChangeAspect="1"/>
          </p:cNvGraphicFramePr>
          <p:nvPr/>
        </p:nvGraphicFramePr>
        <p:xfrm>
          <a:off x="3700463" y="1016000"/>
          <a:ext cx="3228975" cy="484188"/>
        </p:xfrm>
        <a:graphic>
          <a:graphicData uri="http://schemas.openxmlformats.org/presentationml/2006/ole">
            <mc:AlternateContent xmlns:mc="http://schemas.openxmlformats.org/markup-compatibility/2006">
              <mc:Choice xmlns:v="urn:schemas-microsoft-com:vml" Requires="v">
                <p:oleObj spid="_x0000_s10406" name="Equation" r:id="rId12" imgW="1688367" imgH="253890" progId="Equation.DSMT4">
                  <p:embed/>
                </p:oleObj>
              </mc:Choice>
              <mc:Fallback>
                <p:oleObj name="Equation" r:id="rId12" imgW="1688367" imgH="25389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00463" y="1016000"/>
                        <a:ext cx="3228975"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7"/>
          <p:cNvGraphicFramePr>
            <a:graphicFrameLocks noChangeAspect="1"/>
          </p:cNvGraphicFramePr>
          <p:nvPr/>
        </p:nvGraphicFramePr>
        <p:xfrm>
          <a:off x="1857375" y="1563688"/>
          <a:ext cx="909638" cy="579437"/>
        </p:xfrm>
        <a:graphic>
          <a:graphicData uri="http://schemas.openxmlformats.org/presentationml/2006/ole">
            <mc:AlternateContent xmlns:mc="http://schemas.openxmlformats.org/markup-compatibility/2006">
              <mc:Choice xmlns:v="urn:schemas-microsoft-com:vml" Requires="v">
                <p:oleObj spid="_x0000_s10407" name="Equation" r:id="rId14" imgW="317225" imgH="203024" progId="Equation.DSMT4">
                  <p:embed/>
                </p:oleObj>
              </mc:Choice>
              <mc:Fallback>
                <p:oleObj name="Equation" r:id="rId14" imgW="317225" imgH="203024"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57375" y="1563688"/>
                        <a:ext cx="909638"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8"/>
          <p:cNvGraphicFramePr>
            <a:graphicFrameLocks noChangeAspect="1"/>
          </p:cNvGraphicFramePr>
          <p:nvPr/>
        </p:nvGraphicFramePr>
        <p:xfrm>
          <a:off x="2463800" y="2587625"/>
          <a:ext cx="1870075" cy="484188"/>
        </p:xfrm>
        <a:graphic>
          <a:graphicData uri="http://schemas.openxmlformats.org/presentationml/2006/ole">
            <mc:AlternateContent xmlns:mc="http://schemas.openxmlformats.org/markup-compatibility/2006">
              <mc:Choice xmlns:v="urn:schemas-microsoft-com:vml" Requires="v">
                <p:oleObj spid="_x0000_s10408" name="Equation" r:id="rId16" imgW="977476" imgH="253890" progId="Equation.DSMT4">
                  <p:embed/>
                </p:oleObj>
              </mc:Choice>
              <mc:Fallback>
                <p:oleObj name="Equation" r:id="rId16" imgW="977476" imgH="253890" progId="Equation.DSMT4">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63800" y="2587625"/>
                        <a:ext cx="1870075"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9"/>
          <p:cNvGraphicFramePr>
            <a:graphicFrameLocks noChangeAspect="1"/>
          </p:cNvGraphicFramePr>
          <p:nvPr/>
        </p:nvGraphicFramePr>
        <p:xfrm>
          <a:off x="4357688" y="2587625"/>
          <a:ext cx="1408112" cy="484188"/>
        </p:xfrm>
        <a:graphic>
          <a:graphicData uri="http://schemas.openxmlformats.org/presentationml/2006/ole">
            <mc:AlternateContent xmlns:mc="http://schemas.openxmlformats.org/markup-compatibility/2006">
              <mc:Choice xmlns:v="urn:schemas-microsoft-com:vml" Requires="v">
                <p:oleObj spid="_x0000_s10409" name="Equation" r:id="rId18" imgW="736280" imgH="253890" progId="Equation.DSMT4">
                  <p:embed/>
                </p:oleObj>
              </mc:Choice>
              <mc:Fallback>
                <p:oleObj name="Equation" r:id="rId18" imgW="736280" imgH="253890" progId="Equation.DSMT4">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57688" y="2587625"/>
                        <a:ext cx="1408112"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0"/>
          <p:cNvGraphicFramePr>
            <a:graphicFrameLocks noChangeAspect="1"/>
          </p:cNvGraphicFramePr>
          <p:nvPr/>
        </p:nvGraphicFramePr>
        <p:xfrm>
          <a:off x="5715000" y="2587625"/>
          <a:ext cx="2209800" cy="484188"/>
        </p:xfrm>
        <a:graphic>
          <a:graphicData uri="http://schemas.openxmlformats.org/presentationml/2006/ole">
            <mc:AlternateContent xmlns:mc="http://schemas.openxmlformats.org/markup-compatibility/2006">
              <mc:Choice xmlns:v="urn:schemas-microsoft-com:vml" Requires="v">
                <p:oleObj spid="_x0000_s10410" name="Equation" r:id="rId20" imgW="1155700" imgH="254000" progId="Equation.DSMT4">
                  <p:embed/>
                </p:oleObj>
              </mc:Choice>
              <mc:Fallback>
                <p:oleObj name="Equation" r:id="rId20" imgW="1155700" imgH="254000" progId="Equation.DSMT4">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715000" y="2587625"/>
                        <a:ext cx="2209800"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1"/>
          <p:cNvGraphicFramePr>
            <a:graphicFrameLocks noChangeAspect="1"/>
          </p:cNvGraphicFramePr>
          <p:nvPr/>
        </p:nvGraphicFramePr>
        <p:xfrm>
          <a:off x="2428875" y="3000375"/>
          <a:ext cx="946150" cy="542925"/>
        </p:xfrm>
        <a:graphic>
          <a:graphicData uri="http://schemas.openxmlformats.org/presentationml/2006/ole">
            <mc:AlternateContent xmlns:mc="http://schemas.openxmlformats.org/markup-compatibility/2006">
              <mc:Choice xmlns:v="urn:schemas-microsoft-com:vml" Requires="v">
                <p:oleObj spid="_x0000_s10411" name="Equation" r:id="rId22" imgW="330057" imgH="190417" progId="Equation.DSMT4">
                  <p:embed/>
                </p:oleObj>
              </mc:Choice>
              <mc:Fallback>
                <p:oleObj name="Equation" r:id="rId22" imgW="330057" imgH="190417" progId="Equation.DSMT4">
                  <p:embed/>
                  <p:pic>
                    <p:nvPicPr>
                      <p:cNvPr id="0"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428875" y="3000375"/>
                        <a:ext cx="94615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2"/>
          <p:cNvGraphicFramePr>
            <a:graphicFrameLocks noChangeAspect="1"/>
          </p:cNvGraphicFramePr>
          <p:nvPr/>
        </p:nvGraphicFramePr>
        <p:xfrm>
          <a:off x="2643188" y="4143375"/>
          <a:ext cx="1068387" cy="484188"/>
        </p:xfrm>
        <a:graphic>
          <a:graphicData uri="http://schemas.openxmlformats.org/presentationml/2006/ole">
            <mc:AlternateContent xmlns:mc="http://schemas.openxmlformats.org/markup-compatibility/2006">
              <mc:Choice xmlns:v="urn:schemas-microsoft-com:vml" Requires="v">
                <p:oleObj spid="_x0000_s10412" name="Equation" r:id="rId24" imgW="558558" imgH="253890" progId="Equation.DSMT4">
                  <p:embed/>
                </p:oleObj>
              </mc:Choice>
              <mc:Fallback>
                <p:oleObj name="Equation" r:id="rId24" imgW="558558" imgH="253890" progId="Equation.DSMT4">
                  <p:embed/>
                  <p:pic>
                    <p:nvPicPr>
                      <p:cNvPr id="0"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43188" y="4143375"/>
                        <a:ext cx="1068387"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3"/>
          <p:cNvGraphicFramePr>
            <a:graphicFrameLocks noChangeAspect="1"/>
          </p:cNvGraphicFramePr>
          <p:nvPr/>
        </p:nvGraphicFramePr>
        <p:xfrm>
          <a:off x="3759200" y="4143375"/>
          <a:ext cx="1384300" cy="484188"/>
        </p:xfrm>
        <a:graphic>
          <a:graphicData uri="http://schemas.openxmlformats.org/presentationml/2006/ole">
            <mc:AlternateContent xmlns:mc="http://schemas.openxmlformats.org/markup-compatibility/2006">
              <mc:Choice xmlns:v="urn:schemas-microsoft-com:vml" Requires="v">
                <p:oleObj spid="_x0000_s10413" name="Equation" r:id="rId26" imgW="723586" imgH="253890" progId="Equation.DSMT4">
                  <p:embed/>
                </p:oleObj>
              </mc:Choice>
              <mc:Fallback>
                <p:oleObj name="Equation" r:id="rId26" imgW="723586" imgH="253890" progId="Equation.DSMT4">
                  <p:embed/>
                  <p:pic>
                    <p:nvPicPr>
                      <p:cNvPr id="0"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59200" y="4143375"/>
                        <a:ext cx="1384300"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4"/>
          <p:cNvGraphicFramePr>
            <a:graphicFrameLocks noChangeAspect="1"/>
          </p:cNvGraphicFramePr>
          <p:nvPr/>
        </p:nvGraphicFramePr>
        <p:xfrm>
          <a:off x="5187950" y="4159250"/>
          <a:ext cx="1384300" cy="484188"/>
        </p:xfrm>
        <a:graphic>
          <a:graphicData uri="http://schemas.openxmlformats.org/presentationml/2006/ole">
            <mc:AlternateContent xmlns:mc="http://schemas.openxmlformats.org/markup-compatibility/2006">
              <mc:Choice xmlns:v="urn:schemas-microsoft-com:vml" Requires="v">
                <p:oleObj spid="_x0000_s10414" name="Equation" r:id="rId28" imgW="723586" imgH="253890" progId="Equation.DSMT4">
                  <p:embed/>
                </p:oleObj>
              </mc:Choice>
              <mc:Fallback>
                <p:oleObj name="Equation" r:id="rId28" imgW="723586" imgH="253890" progId="Equation.DSMT4">
                  <p:embed/>
                  <p:pic>
                    <p:nvPicPr>
                      <p:cNvPr id="0" name="Object 1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187950" y="4159250"/>
                        <a:ext cx="1384300"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5"/>
          <p:cNvGraphicFramePr>
            <a:graphicFrameLocks noChangeAspect="1"/>
          </p:cNvGraphicFramePr>
          <p:nvPr/>
        </p:nvGraphicFramePr>
        <p:xfrm>
          <a:off x="500063" y="4929188"/>
          <a:ext cx="1019175" cy="387350"/>
        </p:xfrm>
        <a:graphic>
          <a:graphicData uri="http://schemas.openxmlformats.org/presentationml/2006/ole">
            <mc:AlternateContent xmlns:mc="http://schemas.openxmlformats.org/markup-compatibility/2006">
              <mc:Choice xmlns:v="urn:schemas-microsoft-com:vml" Requires="v">
                <p:oleObj spid="_x0000_s10415" name="Equation" r:id="rId29" imgW="533169" imgH="203112" progId="Equation.DSMT4">
                  <p:embed/>
                </p:oleObj>
              </mc:Choice>
              <mc:Fallback>
                <p:oleObj name="Equation" r:id="rId29" imgW="533169" imgH="203112" progId="Equation.DSMT4">
                  <p:embed/>
                  <p:pic>
                    <p:nvPicPr>
                      <p:cNvPr id="0"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00063" y="4929188"/>
                        <a:ext cx="1019175"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6"/>
          <p:cNvGraphicFramePr>
            <a:graphicFrameLocks noChangeAspect="1"/>
          </p:cNvGraphicFramePr>
          <p:nvPr/>
        </p:nvGraphicFramePr>
        <p:xfrm>
          <a:off x="1000125" y="5375275"/>
          <a:ext cx="1214438" cy="339725"/>
        </p:xfrm>
        <a:graphic>
          <a:graphicData uri="http://schemas.openxmlformats.org/presentationml/2006/ole">
            <mc:AlternateContent xmlns:mc="http://schemas.openxmlformats.org/markup-compatibility/2006">
              <mc:Choice xmlns:v="urn:schemas-microsoft-com:vml" Requires="v">
                <p:oleObj spid="_x0000_s10416" name="Equation" r:id="rId31" imgW="634449" imgH="177646" progId="Equation.DSMT4">
                  <p:embed/>
                </p:oleObj>
              </mc:Choice>
              <mc:Fallback>
                <p:oleObj name="Equation" r:id="rId31" imgW="634449" imgH="177646" progId="Equation.DSMT4">
                  <p:embed/>
                  <p:pic>
                    <p:nvPicPr>
                      <p:cNvPr id="0"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000125" y="5375275"/>
                        <a:ext cx="1214438"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7"/>
          <p:cNvGraphicFramePr>
            <a:graphicFrameLocks noChangeAspect="1"/>
          </p:cNvGraphicFramePr>
          <p:nvPr/>
        </p:nvGraphicFramePr>
        <p:xfrm>
          <a:off x="2628900" y="4697413"/>
          <a:ext cx="800100" cy="579437"/>
        </p:xfrm>
        <a:graphic>
          <a:graphicData uri="http://schemas.openxmlformats.org/presentationml/2006/ole">
            <mc:AlternateContent xmlns:mc="http://schemas.openxmlformats.org/markup-compatibility/2006">
              <mc:Choice xmlns:v="urn:schemas-microsoft-com:vml" Requires="v">
                <p:oleObj spid="_x0000_s10417" name="Equation" r:id="rId33" imgW="279279" imgH="203112" progId="Equation.DSMT4">
                  <p:embed/>
                </p:oleObj>
              </mc:Choice>
              <mc:Fallback>
                <p:oleObj name="Equation" r:id="rId33" imgW="279279" imgH="203112" progId="Equation.DSMT4">
                  <p:embed/>
                  <p:pic>
                    <p:nvPicPr>
                      <p:cNvPr id="0" name="Object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628900" y="4697413"/>
                        <a:ext cx="800100"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 name="TextBox 18"/>
          <p:cNvSpPr txBox="1">
            <a:spLocks noChangeArrowheads="1"/>
          </p:cNvSpPr>
          <p:nvPr/>
        </p:nvSpPr>
        <p:spPr bwMode="auto">
          <a:xfrm>
            <a:off x="3983038" y="6581775"/>
            <a:ext cx="5160962" cy="276225"/>
          </a:xfrm>
          <a:prstGeom prst="rect">
            <a:avLst/>
          </a:prstGeom>
          <a:noFill/>
          <a:ln w="9525">
            <a:noFill/>
            <a:miter lim="800000"/>
            <a:headEnd/>
            <a:tailEnd/>
          </a:ln>
        </p:spPr>
        <p:txBody>
          <a:bodyPr wrap="none">
            <a:spAutoFit/>
          </a:bodyPr>
          <a:lstStyle/>
          <a:p>
            <a:r>
              <a:rPr lang="en-CA" sz="1200"/>
              <a:t>Copyright All Rights Reserved Homework Depot at www.BCMath.ca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linds(horizontal)">
                                      <p:cBhvr>
                                        <p:cTn id="57" dur="500"/>
                                        <p:tgtEl>
                                          <p:spTgt spid="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horizontal)">
                                      <p:cBhvr>
                                        <p:cTn id="62" dur="500"/>
                                        <p:tgtEl>
                                          <p:spTgt spid="2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linds(horizontal)">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82612"/>
          </a:xfrm>
        </p:spPr>
        <p:txBody>
          <a:bodyPr/>
          <a:lstStyle/>
          <a:p>
            <a:pPr>
              <a:defRPr/>
            </a:pPr>
            <a:r>
              <a:rPr lang="en-CA" dirty="0" smtClean="0"/>
              <a:t>Dividing Exponents</a:t>
            </a:r>
            <a:endParaRPr lang="en-CA" dirty="0"/>
          </a:p>
        </p:txBody>
      </p:sp>
      <p:sp>
        <p:nvSpPr>
          <p:cNvPr id="3" name="Content Placeholder 2"/>
          <p:cNvSpPr>
            <a:spLocks noGrp="1"/>
          </p:cNvSpPr>
          <p:nvPr>
            <p:ph sz="quarter" idx="1"/>
          </p:nvPr>
        </p:nvSpPr>
        <p:spPr>
          <a:xfrm>
            <a:off x="214313" y="884238"/>
            <a:ext cx="8401050" cy="5688012"/>
          </a:xfrm>
        </p:spPr>
        <p:txBody>
          <a:bodyPr/>
          <a:lstStyle/>
          <a:p>
            <a:r>
              <a:rPr lang="en-CA" smtClean="0"/>
              <a:t>What happens when you divide two powers with the same base?</a:t>
            </a:r>
          </a:p>
          <a:p>
            <a:endParaRPr lang="en-CA" smtClean="0"/>
          </a:p>
          <a:p>
            <a:endParaRPr lang="en-CA" smtClean="0"/>
          </a:p>
          <a:p>
            <a:endParaRPr lang="en-CA" smtClean="0"/>
          </a:p>
          <a:p>
            <a:endParaRPr lang="en-CA" smtClean="0"/>
          </a:p>
          <a:p>
            <a:endParaRPr lang="en-CA" smtClean="0"/>
          </a:p>
          <a:p>
            <a:r>
              <a:rPr lang="en-CA" smtClean="0"/>
              <a:t>Each base in the denominator will cancel out the bases in the numerator</a:t>
            </a:r>
          </a:p>
          <a:p>
            <a:r>
              <a:rPr lang="en-CA" smtClean="0"/>
              <a:t>Subtract the exponents in the bottom from the top</a:t>
            </a:r>
          </a:p>
          <a:p>
            <a:r>
              <a:rPr lang="en-CA" smtClean="0"/>
              <a:t>Q: What happens when  there are more bases in the bottom?</a:t>
            </a:r>
          </a:p>
          <a:p>
            <a:r>
              <a:rPr lang="en-CA" smtClean="0"/>
              <a:t>Ans: You get negative exponents</a:t>
            </a:r>
          </a:p>
        </p:txBody>
      </p:sp>
      <p:graphicFrame>
        <p:nvGraphicFramePr>
          <p:cNvPr id="23554" name="Object 2"/>
          <p:cNvGraphicFramePr>
            <a:graphicFrameLocks noChangeAspect="1"/>
          </p:cNvGraphicFramePr>
          <p:nvPr/>
        </p:nvGraphicFramePr>
        <p:xfrm>
          <a:off x="285750" y="1785938"/>
          <a:ext cx="747713" cy="1541462"/>
        </p:xfrm>
        <a:graphic>
          <a:graphicData uri="http://schemas.openxmlformats.org/presentationml/2006/ole">
            <mc:AlternateContent xmlns:mc="http://schemas.openxmlformats.org/markup-compatibility/2006">
              <mc:Choice xmlns:v="urn:schemas-microsoft-com:vml" Requires="v">
                <p:oleObj spid="_x0000_s11316" name="Equation" r:id="rId4" imgW="203112" imgH="418918" progId="Equation.DSMT4">
                  <p:embed/>
                </p:oleObj>
              </mc:Choice>
              <mc:Fallback>
                <p:oleObj name="Equation" r:id="rId4" imgW="203112" imgH="418918"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1785938"/>
                        <a:ext cx="747713" cy="1541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4"/>
          <p:cNvGraphicFramePr>
            <a:graphicFrameLocks noChangeAspect="1"/>
          </p:cNvGraphicFramePr>
          <p:nvPr/>
        </p:nvGraphicFramePr>
        <p:xfrm>
          <a:off x="357188" y="2643188"/>
          <a:ext cx="608012" cy="747712"/>
        </p:xfrm>
        <a:graphic>
          <a:graphicData uri="http://schemas.openxmlformats.org/presentationml/2006/ole">
            <mc:AlternateContent xmlns:mc="http://schemas.openxmlformats.org/markup-compatibility/2006">
              <mc:Choice xmlns:v="urn:schemas-microsoft-com:vml" Requires="v">
                <p:oleObj spid="_x0000_s11317" name="Equation" r:id="rId6" imgW="164957" imgH="203024" progId="Equation.DSMT4">
                  <p:embed/>
                </p:oleObj>
              </mc:Choice>
              <mc:Fallback>
                <p:oleObj name="Equation" r:id="rId6" imgW="164957" imgH="203024"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188" y="2643188"/>
                        <a:ext cx="608012"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6" name="Object 4"/>
          <p:cNvGraphicFramePr>
            <a:graphicFrameLocks noChangeAspect="1"/>
          </p:cNvGraphicFramePr>
          <p:nvPr/>
        </p:nvGraphicFramePr>
        <p:xfrm>
          <a:off x="1179513" y="1997075"/>
          <a:ext cx="3892550" cy="1217613"/>
        </p:xfrm>
        <a:graphic>
          <a:graphicData uri="http://schemas.openxmlformats.org/presentationml/2006/ole">
            <mc:AlternateContent xmlns:mc="http://schemas.openxmlformats.org/markup-compatibility/2006">
              <mc:Choice xmlns:v="urn:schemas-microsoft-com:vml" Requires="v">
                <p:oleObj spid="_x0000_s11318" name="Equation" r:id="rId8" imgW="1256755" imgH="393529" progId="Equation.DSMT4">
                  <p:embed/>
                </p:oleObj>
              </mc:Choice>
              <mc:Fallback>
                <p:oleObj name="Equation" r:id="rId8" imgW="1256755" imgH="393529"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9513" y="1997075"/>
                        <a:ext cx="3892550" cy="1217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7" name="Object 5"/>
          <p:cNvGraphicFramePr>
            <a:graphicFrameLocks noChangeAspect="1"/>
          </p:cNvGraphicFramePr>
          <p:nvPr/>
        </p:nvGraphicFramePr>
        <p:xfrm>
          <a:off x="1643063" y="2714625"/>
          <a:ext cx="2201862" cy="549275"/>
        </p:xfrm>
        <a:graphic>
          <a:graphicData uri="http://schemas.openxmlformats.org/presentationml/2006/ole">
            <mc:AlternateContent xmlns:mc="http://schemas.openxmlformats.org/markup-compatibility/2006">
              <mc:Choice xmlns:v="urn:schemas-microsoft-com:vml" Requires="v">
                <p:oleObj spid="_x0000_s11319" name="Equation" r:id="rId10" imgW="710891" imgH="177723" progId="Equation.DSMT4">
                  <p:embed/>
                </p:oleObj>
              </mc:Choice>
              <mc:Fallback>
                <p:oleObj name="Equation" r:id="rId10" imgW="710891" imgH="177723"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43063" y="2714625"/>
                        <a:ext cx="2201862"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6580188" y="2000250"/>
            <a:ext cx="2206625" cy="1200150"/>
          </a:xfrm>
          <a:prstGeom prst="rect">
            <a:avLst/>
          </a:prstGeom>
          <a:noFill/>
        </p:spPr>
        <p:txBody>
          <a:bodyPr wrap="none">
            <a:spAutoFit/>
          </a:bodyPr>
          <a:lstStyle/>
          <a:p>
            <a:pPr>
              <a:defRPr/>
            </a:pPr>
            <a:r>
              <a:rPr lang="en-CA" dirty="0">
                <a:solidFill>
                  <a:srgbClr val="FF0000"/>
                </a:solidFill>
                <a:latin typeface="+mj-lt"/>
                <a:cs typeface="Arial" charset="0"/>
              </a:rPr>
              <a:t>Cancel out any </a:t>
            </a:r>
            <a:br>
              <a:rPr lang="en-CA" dirty="0">
                <a:solidFill>
                  <a:srgbClr val="FF0000"/>
                </a:solidFill>
                <a:latin typeface="+mj-lt"/>
                <a:cs typeface="Arial" charset="0"/>
              </a:rPr>
            </a:br>
            <a:r>
              <a:rPr lang="en-CA" dirty="0">
                <a:solidFill>
                  <a:srgbClr val="FF0000"/>
                </a:solidFill>
                <a:latin typeface="+mj-lt"/>
                <a:cs typeface="Arial" charset="0"/>
              </a:rPr>
              <a:t>Common Factors</a:t>
            </a:r>
          </a:p>
          <a:p>
            <a:pPr>
              <a:defRPr/>
            </a:pPr>
            <a:r>
              <a:rPr lang="en-CA" dirty="0">
                <a:solidFill>
                  <a:srgbClr val="FF0000"/>
                </a:solidFill>
                <a:latin typeface="+mj-lt"/>
                <a:cs typeface="Arial" charset="0"/>
              </a:rPr>
              <a:t>in both numerator</a:t>
            </a:r>
            <a:br>
              <a:rPr lang="en-CA" dirty="0">
                <a:solidFill>
                  <a:srgbClr val="FF0000"/>
                </a:solidFill>
                <a:latin typeface="+mj-lt"/>
                <a:cs typeface="Arial" charset="0"/>
              </a:rPr>
            </a:br>
            <a:r>
              <a:rPr lang="en-CA" dirty="0">
                <a:solidFill>
                  <a:srgbClr val="FF0000"/>
                </a:solidFill>
                <a:latin typeface="+mj-lt"/>
                <a:cs typeface="Arial" charset="0"/>
              </a:rPr>
              <a:t>and denominator</a:t>
            </a:r>
          </a:p>
        </p:txBody>
      </p:sp>
      <p:cxnSp>
        <p:nvCxnSpPr>
          <p:cNvPr id="11" name="Straight Connector 10"/>
          <p:cNvCxnSpPr/>
          <p:nvPr/>
        </p:nvCxnSpPr>
        <p:spPr>
          <a:xfrm rot="5400000">
            <a:off x="1607344" y="2178844"/>
            <a:ext cx="357188" cy="28575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678781" y="2821782"/>
            <a:ext cx="357187" cy="28575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178844" y="2178844"/>
            <a:ext cx="357188" cy="28575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250281" y="2821782"/>
            <a:ext cx="357187" cy="28575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821781" y="2178844"/>
            <a:ext cx="357188" cy="28575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893219" y="2821782"/>
            <a:ext cx="357187" cy="28575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64719" y="2178844"/>
            <a:ext cx="357188" cy="28575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536156" y="2821782"/>
            <a:ext cx="357187" cy="28575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21" name="Object 6"/>
          <p:cNvGraphicFramePr>
            <a:graphicFrameLocks noChangeAspect="1"/>
          </p:cNvGraphicFramePr>
          <p:nvPr/>
        </p:nvGraphicFramePr>
        <p:xfrm>
          <a:off x="5143500" y="2143125"/>
          <a:ext cx="1076325" cy="747713"/>
        </p:xfrm>
        <a:graphic>
          <a:graphicData uri="http://schemas.openxmlformats.org/presentationml/2006/ole">
            <mc:AlternateContent xmlns:mc="http://schemas.openxmlformats.org/markup-compatibility/2006">
              <mc:Choice xmlns:v="urn:schemas-microsoft-com:vml" Requires="v">
                <p:oleObj spid="_x0000_s11320" name="Equation" r:id="rId12" imgW="291973" imgH="203112" progId="Equation.DSMT4">
                  <p:embed/>
                </p:oleObj>
              </mc:Choice>
              <mc:Fallback>
                <p:oleObj name="Equation" r:id="rId12" imgW="291973" imgH="203112"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43500" y="2143125"/>
                        <a:ext cx="1076325"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0" name="TextBox 21"/>
          <p:cNvSpPr txBox="1">
            <a:spLocks noChangeArrowheads="1"/>
          </p:cNvSpPr>
          <p:nvPr/>
        </p:nvSpPr>
        <p:spPr bwMode="auto">
          <a:xfrm>
            <a:off x="3983038" y="6581775"/>
            <a:ext cx="5160962" cy="276225"/>
          </a:xfrm>
          <a:prstGeom prst="rect">
            <a:avLst/>
          </a:prstGeom>
          <a:noFill/>
          <a:ln w="9525">
            <a:noFill/>
            <a:miter lim="800000"/>
            <a:headEnd/>
            <a:tailEnd/>
          </a:ln>
        </p:spPr>
        <p:txBody>
          <a:bodyPr wrap="none">
            <a:spAutoFit/>
          </a:bodyPr>
          <a:lstStyle/>
          <a:p>
            <a:r>
              <a:rPr lang="en-CA" sz="1200"/>
              <a:t>Copyright All Rights Reserved Homework Depot at www.BCMath.ca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blinds(horizontal)">
                                      <p:cBhvr>
                                        <p:cTn id="12" dur="500"/>
                                        <p:tgtEl>
                                          <p:spTgt spid="235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3556"/>
                                        </p:tgtEl>
                                        <p:attrNameLst>
                                          <p:attrName>style.visibility</p:attrName>
                                        </p:attrNameLst>
                                      </p:cBhvr>
                                      <p:to>
                                        <p:strVal val="visible"/>
                                      </p:to>
                                    </p:set>
                                    <p:animEffect transition="in" filter="blinds(horizontal)">
                                      <p:cBhvr>
                                        <p:cTn id="17" dur="500"/>
                                        <p:tgtEl>
                                          <p:spTgt spid="235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3557"/>
                                        </p:tgtEl>
                                        <p:attrNameLst>
                                          <p:attrName>style.visibility</p:attrName>
                                        </p:attrNameLst>
                                      </p:cBhvr>
                                      <p:to>
                                        <p:strVal val="visible"/>
                                      </p:to>
                                    </p:set>
                                    <p:animEffect transition="in" filter="blinds(horizontal)">
                                      <p:cBhvr>
                                        <p:cTn id="22" dur="500"/>
                                        <p:tgtEl>
                                          <p:spTgt spid="235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par>
                                <p:cTn id="33" presetID="3" presetClass="entr" presetSubtype="1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linds(horizontal)">
                                      <p:cBhvr>
                                        <p:cTn id="48" dur="500"/>
                                        <p:tgtEl>
                                          <p:spTgt spid="17"/>
                                        </p:tgtEl>
                                      </p:cBhvr>
                                    </p:animEffect>
                                  </p:childTnLst>
                                </p:cTn>
                              </p:par>
                              <p:par>
                                <p:cTn id="49" presetID="3" presetClass="entr" presetSubtype="1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linds(horizontal)">
                                      <p:cBhvr>
                                        <p:cTn id="51" dur="500"/>
                                        <p:tgtEl>
                                          <p:spTgt spid="1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linds(horizontal)">
                                      <p:cBhvr>
                                        <p:cTn id="56" dur="500"/>
                                        <p:tgtEl>
                                          <p:spTgt spid="19"/>
                                        </p:tgtEl>
                                      </p:cBhvr>
                                    </p:animEffect>
                                  </p:childTnLst>
                                </p:cTn>
                              </p:par>
                              <p:par>
                                <p:cTn id="57" presetID="3" presetClass="entr" presetSubtype="1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linds(horizontal)">
                                      <p:cBhvr>
                                        <p:cTn id="59" dur="500"/>
                                        <p:tgtEl>
                                          <p:spTgt spid="2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linds(horizontal)">
                                      <p:cBhvr>
                                        <p:cTn id="64" dur="500"/>
                                        <p:tgtEl>
                                          <p:spTgt spid="2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Effect transition="in" filter="blinds(horizontal)">
                                      <p:cBhvr>
                                        <p:cTn id="69" dur="500"/>
                                        <p:tgtEl>
                                          <p:spTgt spid="3">
                                            <p:txEl>
                                              <p:pRg st="6" end="6"/>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nodeType="clickEffect">
                                  <p:stCondLst>
                                    <p:cond delay="0"/>
                                  </p:stCondLst>
                                  <p:childTnLst>
                                    <p:set>
                                      <p:cBhvr>
                                        <p:cTn id="73" dur="1" fill="hold">
                                          <p:stCondLst>
                                            <p:cond delay="0"/>
                                          </p:stCondLst>
                                        </p:cTn>
                                        <p:tgtEl>
                                          <p:spTgt spid="3">
                                            <p:txEl>
                                              <p:pRg st="7" end="7"/>
                                            </p:txEl>
                                          </p:spTgt>
                                        </p:tgtEl>
                                        <p:attrNameLst>
                                          <p:attrName>style.visibility</p:attrName>
                                        </p:attrNameLst>
                                      </p:cBhvr>
                                      <p:to>
                                        <p:strVal val="visible"/>
                                      </p:to>
                                    </p:set>
                                    <p:animEffect transition="in" filter="blinds(horizontal)">
                                      <p:cBhvr>
                                        <p:cTn id="74" dur="500"/>
                                        <p:tgtEl>
                                          <p:spTgt spid="3">
                                            <p:txEl>
                                              <p:pRg st="7" end="7"/>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blinds(horizontal)">
                                      <p:cBhvr>
                                        <p:cTn id="79" dur="500"/>
                                        <p:tgtEl>
                                          <p:spTgt spid="3">
                                            <p:txEl>
                                              <p:pRg st="8" end="8"/>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nodeType="clickEffect">
                                  <p:stCondLst>
                                    <p:cond delay="0"/>
                                  </p:stCondLst>
                                  <p:childTnLst>
                                    <p:set>
                                      <p:cBhvr>
                                        <p:cTn id="83" dur="1" fill="hold">
                                          <p:stCondLst>
                                            <p:cond delay="0"/>
                                          </p:stCondLst>
                                        </p:cTn>
                                        <p:tgtEl>
                                          <p:spTgt spid="3">
                                            <p:txEl>
                                              <p:pRg st="9" end="9"/>
                                            </p:txEl>
                                          </p:spTgt>
                                        </p:tgtEl>
                                        <p:attrNameLst>
                                          <p:attrName>style.visibility</p:attrName>
                                        </p:attrNameLst>
                                      </p:cBhvr>
                                      <p:to>
                                        <p:strVal val="visible"/>
                                      </p:to>
                                    </p:set>
                                    <p:animEffect transition="in" filter="blinds(horizontal)">
                                      <p:cBhvr>
                                        <p:cTn id="8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58175" cy="582612"/>
          </a:xfrm>
        </p:spPr>
        <p:txBody>
          <a:bodyPr>
            <a:noAutofit/>
          </a:bodyPr>
          <a:lstStyle/>
          <a:p>
            <a:pPr>
              <a:defRPr/>
            </a:pPr>
            <a:r>
              <a:rPr lang="en-CA" sz="2400" dirty="0" smtClean="0"/>
              <a:t>Practice: Write each quotient as a single power</a:t>
            </a:r>
            <a:endParaRPr lang="en-CA" sz="2400" dirty="0"/>
          </a:p>
        </p:txBody>
      </p:sp>
      <p:graphicFrame>
        <p:nvGraphicFramePr>
          <p:cNvPr id="4098" name="Object 2"/>
          <p:cNvGraphicFramePr>
            <a:graphicFrameLocks noChangeAspect="1"/>
          </p:cNvGraphicFramePr>
          <p:nvPr/>
        </p:nvGraphicFramePr>
        <p:xfrm>
          <a:off x="285750" y="1017588"/>
          <a:ext cx="1417638" cy="554037"/>
        </p:xfrm>
        <a:graphic>
          <a:graphicData uri="http://schemas.openxmlformats.org/presentationml/2006/ole">
            <mc:AlternateContent xmlns:mc="http://schemas.openxmlformats.org/markup-compatibility/2006">
              <mc:Choice xmlns:v="urn:schemas-microsoft-com:vml" Requires="v">
                <p:oleObj spid="_x0000_s12430" name="Equation" r:id="rId4" imgW="583947" imgH="228501" progId="Equation.DSMT4">
                  <p:embed/>
                </p:oleObj>
              </mc:Choice>
              <mc:Fallback>
                <p:oleObj name="Equation" r:id="rId4" imgW="583947" imgH="228501"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1017588"/>
                        <a:ext cx="1417638"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3"/>
          <p:cNvGraphicFramePr>
            <a:graphicFrameLocks noChangeAspect="1"/>
          </p:cNvGraphicFramePr>
          <p:nvPr/>
        </p:nvGraphicFramePr>
        <p:xfrm>
          <a:off x="263525" y="2428875"/>
          <a:ext cx="1665288" cy="554038"/>
        </p:xfrm>
        <a:graphic>
          <a:graphicData uri="http://schemas.openxmlformats.org/presentationml/2006/ole">
            <mc:AlternateContent xmlns:mc="http://schemas.openxmlformats.org/markup-compatibility/2006">
              <mc:Choice xmlns:v="urn:schemas-microsoft-com:vml" Requires="v">
                <p:oleObj spid="_x0000_s12431" name="Equation" r:id="rId6" imgW="685800" imgH="228600" progId="Equation.DSMT4">
                  <p:embed/>
                </p:oleObj>
              </mc:Choice>
              <mc:Fallback>
                <p:oleObj name="Equation" r:id="rId6" imgW="685800" imgH="2286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525" y="2428875"/>
                        <a:ext cx="1665288"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4"/>
          <p:cNvGraphicFramePr>
            <a:graphicFrameLocks noChangeAspect="1"/>
          </p:cNvGraphicFramePr>
          <p:nvPr/>
        </p:nvGraphicFramePr>
        <p:xfrm>
          <a:off x="177800" y="4027488"/>
          <a:ext cx="3822700" cy="677862"/>
        </p:xfrm>
        <a:graphic>
          <a:graphicData uri="http://schemas.openxmlformats.org/presentationml/2006/ole">
            <mc:AlternateContent xmlns:mc="http://schemas.openxmlformats.org/markup-compatibility/2006">
              <mc:Choice xmlns:v="urn:schemas-microsoft-com:vml" Requires="v">
                <p:oleObj spid="_x0000_s12432" name="Equation" r:id="rId8" imgW="1574800" imgH="279400" progId="Equation.DSMT4">
                  <p:embed/>
                </p:oleObj>
              </mc:Choice>
              <mc:Fallback>
                <p:oleObj name="Equation" r:id="rId8" imgW="1574800" imgH="2794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800" y="4027488"/>
                        <a:ext cx="3822700" cy="677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nvGraphicFramePr>
        <p:xfrm>
          <a:off x="1752600" y="962025"/>
          <a:ext cx="2962275" cy="823913"/>
        </p:xfrm>
        <a:graphic>
          <a:graphicData uri="http://schemas.openxmlformats.org/presentationml/2006/ole">
            <mc:AlternateContent xmlns:mc="http://schemas.openxmlformats.org/markup-compatibility/2006">
              <mc:Choice xmlns:v="urn:schemas-microsoft-com:vml" Requires="v">
                <p:oleObj spid="_x0000_s12433" name="Equation" r:id="rId10" imgW="1548728" imgH="431613" progId="Equation.DSMT4">
                  <p:embed/>
                </p:oleObj>
              </mc:Choice>
              <mc:Fallback>
                <p:oleObj name="Equation" r:id="rId10" imgW="1548728" imgH="431613"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962025"/>
                        <a:ext cx="2962275" cy="823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p:cNvGraphicFramePr>
            <a:graphicFrameLocks noChangeAspect="1"/>
          </p:cNvGraphicFramePr>
          <p:nvPr/>
        </p:nvGraphicFramePr>
        <p:xfrm>
          <a:off x="2000250" y="1444625"/>
          <a:ext cx="1189038" cy="484188"/>
        </p:xfrm>
        <a:graphic>
          <a:graphicData uri="http://schemas.openxmlformats.org/presentationml/2006/ole">
            <mc:AlternateContent xmlns:mc="http://schemas.openxmlformats.org/markup-compatibility/2006">
              <mc:Choice xmlns:v="urn:schemas-microsoft-com:vml" Requires="v">
                <p:oleObj spid="_x0000_s12434" name="Equation" r:id="rId12" imgW="622030" imgH="253890" progId="Equation.DSMT4">
                  <p:embed/>
                </p:oleObj>
              </mc:Choice>
              <mc:Fallback>
                <p:oleObj name="Equation" r:id="rId12" imgW="622030" imgH="25389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00250" y="1444625"/>
                        <a:ext cx="1189038"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rot="5400000">
            <a:off x="2107407" y="1107281"/>
            <a:ext cx="214312" cy="1428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107407" y="1535906"/>
            <a:ext cx="285750" cy="21431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464595" y="1107281"/>
            <a:ext cx="214312" cy="1428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464594" y="1535907"/>
            <a:ext cx="285750" cy="21431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821782" y="1107281"/>
            <a:ext cx="214312" cy="1428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821782" y="1535906"/>
            <a:ext cx="285750" cy="21431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21" name="Object 7"/>
          <p:cNvGraphicFramePr>
            <a:graphicFrameLocks noChangeAspect="1"/>
          </p:cNvGraphicFramePr>
          <p:nvPr/>
        </p:nvGraphicFramePr>
        <p:xfrm>
          <a:off x="4845050" y="1038225"/>
          <a:ext cx="869950" cy="604838"/>
        </p:xfrm>
        <a:graphic>
          <a:graphicData uri="http://schemas.openxmlformats.org/presentationml/2006/ole">
            <mc:AlternateContent xmlns:mc="http://schemas.openxmlformats.org/markup-compatibility/2006">
              <mc:Choice xmlns:v="urn:schemas-microsoft-com:vml" Requires="v">
                <p:oleObj spid="_x0000_s12435" name="Equation" r:id="rId14" imgW="291973" imgH="203112" progId="Equation.DSMT4">
                  <p:embed/>
                </p:oleObj>
              </mc:Choice>
              <mc:Fallback>
                <p:oleObj name="Equation" r:id="rId14" imgW="291973" imgH="203112"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45050" y="1038225"/>
                        <a:ext cx="869950" cy="60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8"/>
          <p:cNvGraphicFramePr>
            <a:graphicFrameLocks noChangeAspect="1"/>
          </p:cNvGraphicFramePr>
          <p:nvPr/>
        </p:nvGraphicFramePr>
        <p:xfrm>
          <a:off x="1857375" y="2286000"/>
          <a:ext cx="3763963" cy="823913"/>
        </p:xfrm>
        <a:graphic>
          <a:graphicData uri="http://schemas.openxmlformats.org/presentationml/2006/ole">
            <mc:AlternateContent xmlns:mc="http://schemas.openxmlformats.org/markup-compatibility/2006">
              <mc:Choice xmlns:v="urn:schemas-microsoft-com:vml" Requires="v">
                <p:oleObj spid="_x0000_s12436" name="Equation" r:id="rId16" imgW="1968500" imgH="431800" progId="Equation.DSMT4">
                  <p:embed/>
                </p:oleObj>
              </mc:Choice>
              <mc:Fallback>
                <p:oleObj name="Equation" r:id="rId16" imgW="1968500" imgH="431800" progId="Equation.DSMT4">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57375" y="2286000"/>
                        <a:ext cx="3763963" cy="823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9"/>
          <p:cNvGraphicFramePr>
            <a:graphicFrameLocks noChangeAspect="1"/>
          </p:cNvGraphicFramePr>
          <p:nvPr/>
        </p:nvGraphicFramePr>
        <p:xfrm>
          <a:off x="1857375" y="2768600"/>
          <a:ext cx="3979863" cy="484188"/>
        </p:xfrm>
        <a:graphic>
          <a:graphicData uri="http://schemas.openxmlformats.org/presentationml/2006/ole">
            <mc:AlternateContent xmlns:mc="http://schemas.openxmlformats.org/markup-compatibility/2006">
              <mc:Choice xmlns:v="urn:schemas-microsoft-com:vml" Requires="v">
                <p:oleObj spid="_x0000_s12437" name="Equation" r:id="rId18" imgW="2082800" imgH="254000" progId="Equation.DSMT4">
                  <p:embed/>
                </p:oleObj>
              </mc:Choice>
              <mc:Fallback>
                <p:oleObj name="Equation" r:id="rId18" imgW="2082800" imgH="254000" progId="Equation.DSMT4">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57375" y="2768600"/>
                        <a:ext cx="3979863"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2" name="Straight Connector 21"/>
          <p:cNvCxnSpPr/>
          <p:nvPr/>
        </p:nvCxnSpPr>
        <p:spPr>
          <a:xfrm rot="5400000">
            <a:off x="3036095" y="2393156"/>
            <a:ext cx="214312" cy="1428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964532" y="2893218"/>
            <a:ext cx="285750" cy="21431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393282" y="2393156"/>
            <a:ext cx="214312" cy="1428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2321719" y="2893219"/>
            <a:ext cx="285750" cy="21431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821907" y="2393156"/>
            <a:ext cx="214312" cy="1428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2750344" y="2893219"/>
            <a:ext cx="285750" cy="21431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179095" y="2393156"/>
            <a:ext cx="214312" cy="1428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107532" y="2893218"/>
            <a:ext cx="285750" cy="21431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30" name="Object 10"/>
          <p:cNvGraphicFramePr>
            <a:graphicFrameLocks noChangeAspect="1"/>
          </p:cNvGraphicFramePr>
          <p:nvPr/>
        </p:nvGraphicFramePr>
        <p:xfrm>
          <a:off x="5786438" y="2074863"/>
          <a:ext cx="1020762" cy="1171575"/>
        </p:xfrm>
        <a:graphic>
          <a:graphicData uri="http://schemas.openxmlformats.org/presentationml/2006/ole">
            <mc:AlternateContent xmlns:mc="http://schemas.openxmlformats.org/markup-compatibility/2006">
              <mc:Choice xmlns:v="urn:schemas-microsoft-com:vml" Requires="v">
                <p:oleObj spid="_x0000_s12438" name="Equation" r:id="rId20" imgW="342751" imgH="393529" progId="Equation.DSMT4">
                  <p:embed/>
                </p:oleObj>
              </mc:Choice>
              <mc:Fallback>
                <p:oleObj name="Equation" r:id="rId20" imgW="342751" imgH="393529" progId="Equation.DSMT4">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786438" y="2074863"/>
                        <a:ext cx="1020762" cy="1171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11"/>
          <p:cNvGraphicFramePr>
            <a:graphicFrameLocks noChangeAspect="1"/>
          </p:cNvGraphicFramePr>
          <p:nvPr/>
        </p:nvGraphicFramePr>
        <p:xfrm>
          <a:off x="6837363" y="2212975"/>
          <a:ext cx="1449387" cy="858838"/>
        </p:xfrm>
        <a:graphic>
          <a:graphicData uri="http://schemas.openxmlformats.org/presentationml/2006/ole">
            <mc:AlternateContent xmlns:mc="http://schemas.openxmlformats.org/markup-compatibility/2006">
              <mc:Choice xmlns:v="urn:schemas-microsoft-com:vml" Requires="v">
                <p:oleObj spid="_x0000_s12439" name="Equation" r:id="rId22" imgW="342751" imgH="203112" progId="Equation.DSMT4">
                  <p:embed/>
                </p:oleObj>
              </mc:Choice>
              <mc:Fallback>
                <p:oleObj name="Equation" r:id="rId22" imgW="342751" imgH="203112" progId="Equation.DSMT4">
                  <p:embed/>
                  <p:pic>
                    <p:nvPicPr>
                      <p:cNvPr id="0"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37363" y="2212975"/>
                        <a:ext cx="1449387" cy="858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12"/>
          <p:cNvGraphicFramePr>
            <a:graphicFrameLocks noChangeAspect="1"/>
          </p:cNvGraphicFramePr>
          <p:nvPr/>
        </p:nvGraphicFramePr>
        <p:xfrm>
          <a:off x="1241425" y="4891088"/>
          <a:ext cx="3616325" cy="823912"/>
        </p:xfrm>
        <a:graphic>
          <a:graphicData uri="http://schemas.openxmlformats.org/presentationml/2006/ole">
            <mc:AlternateContent xmlns:mc="http://schemas.openxmlformats.org/markup-compatibility/2006">
              <mc:Choice xmlns:v="urn:schemas-microsoft-com:vml" Requires="v">
                <p:oleObj spid="_x0000_s12440" name="Equation" r:id="rId24" imgW="1892300" imgH="431800" progId="Equation.DSMT4">
                  <p:embed/>
                </p:oleObj>
              </mc:Choice>
              <mc:Fallback>
                <p:oleObj name="Equation" r:id="rId24" imgW="1892300" imgH="431800" progId="Equation.DSMT4">
                  <p:embed/>
                  <p:pic>
                    <p:nvPicPr>
                      <p:cNvPr id="0"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41425" y="4891088"/>
                        <a:ext cx="3616325" cy="823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13"/>
          <p:cNvGraphicFramePr>
            <a:graphicFrameLocks noChangeAspect="1"/>
          </p:cNvGraphicFramePr>
          <p:nvPr/>
        </p:nvGraphicFramePr>
        <p:xfrm>
          <a:off x="1857375" y="5372100"/>
          <a:ext cx="1698625" cy="485775"/>
        </p:xfrm>
        <a:graphic>
          <a:graphicData uri="http://schemas.openxmlformats.org/presentationml/2006/ole">
            <mc:AlternateContent xmlns:mc="http://schemas.openxmlformats.org/markup-compatibility/2006">
              <mc:Choice xmlns:v="urn:schemas-microsoft-com:vml" Requires="v">
                <p:oleObj spid="_x0000_s12441" name="Equation" r:id="rId26" imgW="888614" imgH="253890" progId="Equation.DSMT4">
                  <p:embed/>
                </p:oleObj>
              </mc:Choice>
              <mc:Fallback>
                <p:oleObj name="Equation" r:id="rId26" imgW="888614" imgH="253890" progId="Equation.DSMT4">
                  <p:embed/>
                  <p:pic>
                    <p:nvPicPr>
                      <p:cNvPr id="0"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857375" y="5372100"/>
                        <a:ext cx="169862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14"/>
          <p:cNvGraphicFramePr>
            <a:graphicFrameLocks noChangeAspect="1"/>
          </p:cNvGraphicFramePr>
          <p:nvPr/>
        </p:nvGraphicFramePr>
        <p:xfrm>
          <a:off x="4857750" y="5110163"/>
          <a:ext cx="3857625" cy="461962"/>
        </p:xfrm>
        <a:graphic>
          <a:graphicData uri="http://schemas.openxmlformats.org/presentationml/2006/ole">
            <mc:AlternateContent xmlns:mc="http://schemas.openxmlformats.org/markup-compatibility/2006">
              <mc:Choice xmlns:v="urn:schemas-microsoft-com:vml" Requires="v">
                <p:oleObj spid="_x0000_s12442" name="Equation" r:id="rId28" imgW="2120900" imgH="254000" progId="Equation.DSMT4">
                  <p:embed/>
                </p:oleObj>
              </mc:Choice>
              <mc:Fallback>
                <p:oleObj name="Equation" r:id="rId28" imgW="2120900" imgH="254000" progId="Equation.DSMT4">
                  <p:embed/>
                  <p:pic>
                    <p:nvPicPr>
                      <p:cNvPr id="0" name="Object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857750" y="5110163"/>
                        <a:ext cx="3857625"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5" name="Straight Connector 34"/>
          <p:cNvCxnSpPr/>
          <p:nvPr/>
        </p:nvCxnSpPr>
        <p:spPr>
          <a:xfrm rot="5400000">
            <a:off x="1750219" y="5036344"/>
            <a:ext cx="214313" cy="1428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107407" y="5464968"/>
            <a:ext cx="285750" cy="21431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2321719" y="5036344"/>
            <a:ext cx="214313" cy="1428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607469" y="5464969"/>
            <a:ext cx="285750" cy="21431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821781" y="5036344"/>
            <a:ext cx="214313" cy="14287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3107532" y="5464968"/>
            <a:ext cx="285750" cy="21431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41" name="Object 15"/>
          <p:cNvGraphicFramePr>
            <a:graphicFrameLocks noChangeAspect="1"/>
          </p:cNvGraphicFramePr>
          <p:nvPr/>
        </p:nvGraphicFramePr>
        <p:xfrm>
          <a:off x="1143000" y="5857875"/>
          <a:ext cx="1589088" cy="831850"/>
        </p:xfrm>
        <a:graphic>
          <a:graphicData uri="http://schemas.openxmlformats.org/presentationml/2006/ole">
            <mc:AlternateContent xmlns:mc="http://schemas.openxmlformats.org/markup-compatibility/2006">
              <mc:Choice xmlns:v="urn:schemas-microsoft-com:vml" Requires="v">
                <p:oleObj spid="_x0000_s12443" name="Equation" r:id="rId30" imgW="533169" imgH="279279" progId="Equation.DSMT4">
                  <p:embed/>
                </p:oleObj>
              </mc:Choice>
              <mc:Fallback>
                <p:oleObj name="Equation" r:id="rId30" imgW="533169" imgH="279279" progId="Equation.DSMT4">
                  <p:embed/>
                  <p:pic>
                    <p:nvPicPr>
                      <p:cNvPr id="0" name="Object 1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143000" y="5857875"/>
                        <a:ext cx="1589088"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33" name="TextBox 41"/>
          <p:cNvSpPr txBox="1">
            <a:spLocks noChangeArrowheads="1"/>
          </p:cNvSpPr>
          <p:nvPr/>
        </p:nvSpPr>
        <p:spPr bwMode="auto">
          <a:xfrm>
            <a:off x="3983038" y="6581775"/>
            <a:ext cx="5160962" cy="276225"/>
          </a:xfrm>
          <a:prstGeom prst="rect">
            <a:avLst/>
          </a:prstGeom>
          <a:noFill/>
          <a:ln w="9525">
            <a:noFill/>
            <a:miter lim="800000"/>
            <a:headEnd/>
            <a:tailEnd/>
          </a:ln>
        </p:spPr>
        <p:txBody>
          <a:bodyPr wrap="none">
            <a:spAutoFit/>
          </a:bodyPr>
          <a:lstStyle/>
          <a:p>
            <a:r>
              <a:rPr lang="en-CA" sz="1200"/>
              <a:t>Copyright All Rights Reserved Homework Depot at www.BCMath.ca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par>
                                <p:cTn id="26" presetID="3" presetClass="entr" presetSubtype="1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par>
                                <p:cTn id="34" presetID="3" presetClass="entr" presetSubtype="1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linds(horizontal)">
                                      <p:cBhvr>
                                        <p:cTn id="41" dur="500"/>
                                        <p:tgtEl>
                                          <p:spTgt spid="2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linds(horizontal)">
                                      <p:cBhvr>
                                        <p:cTn id="46" dur="500"/>
                                        <p:tgtEl>
                                          <p:spTgt spid="1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linds(horizontal)">
                                      <p:cBhvr>
                                        <p:cTn id="51" dur="500"/>
                                        <p:tgtEl>
                                          <p:spTgt spid="2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linds(horizontal)">
                                      <p:cBhvr>
                                        <p:cTn id="56" dur="500"/>
                                        <p:tgtEl>
                                          <p:spTgt spid="22"/>
                                        </p:tgtEl>
                                      </p:cBhvr>
                                    </p:animEffect>
                                  </p:childTnLst>
                                </p:cTn>
                              </p:par>
                              <p:par>
                                <p:cTn id="57" presetID="3" presetClass="entr" presetSubtype="1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linds(horizontal)">
                                      <p:cBhvr>
                                        <p:cTn id="59" dur="500"/>
                                        <p:tgtEl>
                                          <p:spTgt spid="2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linds(horizontal)">
                                      <p:cBhvr>
                                        <p:cTn id="64" dur="500"/>
                                        <p:tgtEl>
                                          <p:spTgt spid="24"/>
                                        </p:tgtEl>
                                      </p:cBhvr>
                                    </p:animEffect>
                                  </p:childTnLst>
                                </p:cTn>
                              </p:par>
                              <p:par>
                                <p:cTn id="65" presetID="3" presetClass="entr" presetSubtype="1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linds(horizontal)">
                                      <p:cBhvr>
                                        <p:cTn id="67" dur="500"/>
                                        <p:tgtEl>
                                          <p:spTgt spid="2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linds(horizontal)">
                                      <p:cBhvr>
                                        <p:cTn id="72" dur="500"/>
                                        <p:tgtEl>
                                          <p:spTgt spid="26"/>
                                        </p:tgtEl>
                                      </p:cBhvr>
                                    </p:animEffect>
                                  </p:childTnLst>
                                </p:cTn>
                              </p:par>
                              <p:par>
                                <p:cTn id="73" presetID="3" presetClass="entr" presetSubtype="1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blinds(horizontal)">
                                      <p:cBhvr>
                                        <p:cTn id="75" dur="500"/>
                                        <p:tgtEl>
                                          <p:spTgt spid="2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blinds(horizontal)">
                                      <p:cBhvr>
                                        <p:cTn id="80" dur="500"/>
                                        <p:tgtEl>
                                          <p:spTgt spid="28"/>
                                        </p:tgtEl>
                                      </p:cBhvr>
                                    </p:animEffect>
                                  </p:childTnLst>
                                </p:cTn>
                              </p:par>
                              <p:par>
                                <p:cTn id="81" presetID="3" presetClass="entr" presetSubtype="10" fill="hold"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blinds(horizontal)">
                                      <p:cBhvr>
                                        <p:cTn id="83" dur="500"/>
                                        <p:tgtEl>
                                          <p:spTgt spid="29"/>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blinds(horizontal)">
                                      <p:cBhvr>
                                        <p:cTn id="88" dur="500"/>
                                        <p:tgtEl>
                                          <p:spTgt spid="30"/>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nodeType="click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linds(horizontal)">
                                      <p:cBhvr>
                                        <p:cTn id="93" dur="500"/>
                                        <p:tgtEl>
                                          <p:spTgt spid="3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3" presetClass="entr" presetSubtype="10" fill="hold" nodeType="click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blinds(horizontal)">
                                      <p:cBhvr>
                                        <p:cTn id="98" dur="500"/>
                                        <p:tgtEl>
                                          <p:spTgt spid="32"/>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ntr" presetSubtype="10" fill="hold" nodeType="click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blinds(horizontal)">
                                      <p:cBhvr>
                                        <p:cTn id="103" dur="500"/>
                                        <p:tgtEl>
                                          <p:spTgt spid="33"/>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 presetClass="entr" presetSubtype="10" fill="hold" nodeType="click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blinds(horizontal)">
                                      <p:cBhvr>
                                        <p:cTn id="108" dur="500"/>
                                        <p:tgtEl>
                                          <p:spTgt spid="34"/>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3" presetClass="entr" presetSubtype="10" fill="hold" nodeType="click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blinds(horizontal)">
                                      <p:cBhvr>
                                        <p:cTn id="113" dur="500"/>
                                        <p:tgtEl>
                                          <p:spTgt spid="35"/>
                                        </p:tgtEl>
                                      </p:cBhvr>
                                    </p:animEffect>
                                  </p:childTnLst>
                                </p:cTn>
                              </p:par>
                              <p:par>
                                <p:cTn id="114" presetID="3" presetClass="entr" presetSubtype="10" fill="hold" nodeType="with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blinds(horizontal)">
                                      <p:cBhvr>
                                        <p:cTn id="116" dur="500"/>
                                        <p:tgtEl>
                                          <p:spTgt spid="36"/>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 presetClass="entr" presetSubtype="10" fill="hold" nodeType="click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blinds(horizontal)">
                                      <p:cBhvr>
                                        <p:cTn id="121" dur="500"/>
                                        <p:tgtEl>
                                          <p:spTgt spid="37"/>
                                        </p:tgtEl>
                                      </p:cBhvr>
                                    </p:animEffect>
                                  </p:childTnLst>
                                </p:cTn>
                              </p:par>
                              <p:par>
                                <p:cTn id="122" presetID="3" presetClass="entr" presetSubtype="10" fill="hold" nodeType="withEffect">
                                  <p:stCondLst>
                                    <p:cond delay="0"/>
                                  </p:stCondLst>
                                  <p:childTnLst>
                                    <p:set>
                                      <p:cBhvr>
                                        <p:cTn id="123" dur="1" fill="hold">
                                          <p:stCondLst>
                                            <p:cond delay="0"/>
                                          </p:stCondLst>
                                        </p:cTn>
                                        <p:tgtEl>
                                          <p:spTgt spid="38"/>
                                        </p:tgtEl>
                                        <p:attrNameLst>
                                          <p:attrName>style.visibility</p:attrName>
                                        </p:attrNameLst>
                                      </p:cBhvr>
                                      <p:to>
                                        <p:strVal val="visible"/>
                                      </p:to>
                                    </p:set>
                                    <p:animEffect transition="in" filter="blinds(horizontal)">
                                      <p:cBhvr>
                                        <p:cTn id="124" dur="500"/>
                                        <p:tgtEl>
                                          <p:spTgt spid="38"/>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 presetClass="entr" presetSubtype="10" fill="hold" nodeType="click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blinds(horizontal)">
                                      <p:cBhvr>
                                        <p:cTn id="129" dur="500"/>
                                        <p:tgtEl>
                                          <p:spTgt spid="39"/>
                                        </p:tgtEl>
                                      </p:cBhvr>
                                    </p:animEffect>
                                  </p:childTnLst>
                                </p:cTn>
                              </p:par>
                              <p:par>
                                <p:cTn id="130" presetID="3" presetClass="entr" presetSubtype="10" fill="hold" nodeType="withEffect">
                                  <p:stCondLst>
                                    <p:cond delay="0"/>
                                  </p:stCondLst>
                                  <p:childTnLst>
                                    <p:set>
                                      <p:cBhvr>
                                        <p:cTn id="131" dur="1" fill="hold">
                                          <p:stCondLst>
                                            <p:cond delay="0"/>
                                          </p:stCondLst>
                                        </p:cTn>
                                        <p:tgtEl>
                                          <p:spTgt spid="40"/>
                                        </p:tgtEl>
                                        <p:attrNameLst>
                                          <p:attrName>style.visibility</p:attrName>
                                        </p:attrNameLst>
                                      </p:cBhvr>
                                      <p:to>
                                        <p:strVal val="visible"/>
                                      </p:to>
                                    </p:set>
                                    <p:animEffect transition="in" filter="blinds(horizontal)">
                                      <p:cBhvr>
                                        <p:cTn id="132" dur="500"/>
                                        <p:tgtEl>
                                          <p:spTgt spid="40"/>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3" presetClass="entr" presetSubtype="10" fill="hold" nodeType="click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blinds(horizontal)">
                                      <p:cBhvr>
                                        <p:cTn id="1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54050"/>
          </a:xfrm>
        </p:spPr>
        <p:txBody>
          <a:bodyPr/>
          <a:lstStyle/>
          <a:p>
            <a:pPr>
              <a:defRPr/>
            </a:pPr>
            <a:r>
              <a:rPr lang="en-CA" dirty="0" smtClean="0"/>
              <a:t>Powers to Another Exponent</a:t>
            </a:r>
            <a:endParaRPr lang="en-CA" dirty="0"/>
          </a:p>
        </p:txBody>
      </p:sp>
      <p:sp>
        <p:nvSpPr>
          <p:cNvPr id="5128" name="Content Placeholder 2"/>
          <p:cNvSpPr>
            <a:spLocks noGrp="1"/>
          </p:cNvSpPr>
          <p:nvPr>
            <p:ph sz="quarter" idx="1"/>
          </p:nvPr>
        </p:nvSpPr>
        <p:spPr>
          <a:xfrm>
            <a:off x="357188" y="1000125"/>
            <a:ext cx="8358187" cy="5473700"/>
          </a:xfrm>
        </p:spPr>
        <p:txBody>
          <a:bodyPr/>
          <a:lstStyle/>
          <a:p>
            <a:r>
              <a:rPr lang="en-CA" smtClean="0"/>
              <a:t>What happens when you take a power to another exponent?</a:t>
            </a:r>
          </a:p>
        </p:txBody>
      </p:sp>
      <p:graphicFrame>
        <p:nvGraphicFramePr>
          <p:cNvPr id="24578" name="Object 2"/>
          <p:cNvGraphicFramePr>
            <a:graphicFrameLocks noChangeAspect="1"/>
          </p:cNvGraphicFramePr>
          <p:nvPr/>
        </p:nvGraphicFramePr>
        <p:xfrm>
          <a:off x="142875" y="1857375"/>
          <a:ext cx="1308100" cy="1120775"/>
        </p:xfrm>
        <a:graphic>
          <a:graphicData uri="http://schemas.openxmlformats.org/presentationml/2006/ole">
            <mc:AlternateContent xmlns:mc="http://schemas.openxmlformats.org/markup-compatibility/2006">
              <mc:Choice xmlns:v="urn:schemas-microsoft-com:vml" Requires="v">
                <p:oleObj spid="_x0000_s13364" name="Equation" r:id="rId4" imgW="355292" imgH="304536" progId="Equation.DSMT4">
                  <p:embed/>
                </p:oleObj>
              </mc:Choice>
              <mc:Fallback>
                <p:oleObj name="Equation" r:id="rId4" imgW="355292" imgH="304536"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1857375"/>
                        <a:ext cx="1308100" cy="112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072188" y="1571625"/>
            <a:ext cx="2905125" cy="923925"/>
          </a:xfrm>
          <a:prstGeom prst="rect">
            <a:avLst/>
          </a:prstGeom>
          <a:noFill/>
        </p:spPr>
        <p:txBody>
          <a:bodyPr>
            <a:spAutoFit/>
          </a:bodyPr>
          <a:lstStyle/>
          <a:p>
            <a:pPr>
              <a:defRPr/>
            </a:pPr>
            <a:r>
              <a:rPr lang="en-CA" dirty="0">
                <a:solidFill>
                  <a:srgbClr val="FF0000"/>
                </a:solidFill>
                <a:latin typeface="+mj-lt"/>
                <a:cs typeface="Arial" charset="0"/>
              </a:rPr>
              <a:t>The outer exponent indicates the number of brackets</a:t>
            </a:r>
          </a:p>
        </p:txBody>
      </p:sp>
      <p:graphicFrame>
        <p:nvGraphicFramePr>
          <p:cNvPr id="24579" name="Object 4"/>
          <p:cNvGraphicFramePr>
            <a:graphicFrameLocks noChangeAspect="1"/>
          </p:cNvGraphicFramePr>
          <p:nvPr/>
        </p:nvGraphicFramePr>
        <p:xfrm>
          <a:off x="1522413" y="2049463"/>
          <a:ext cx="3649662" cy="646112"/>
        </p:xfrm>
        <a:graphic>
          <a:graphicData uri="http://schemas.openxmlformats.org/presentationml/2006/ole">
            <mc:AlternateContent xmlns:mc="http://schemas.openxmlformats.org/markup-compatibility/2006">
              <mc:Choice xmlns:v="urn:schemas-microsoft-com:vml" Requires="v">
                <p:oleObj spid="_x0000_s13365" name="Equation" r:id="rId6" imgW="1574800" imgH="279400" progId="Equation.DSMT4">
                  <p:embed/>
                </p:oleObj>
              </mc:Choice>
              <mc:Fallback>
                <p:oleObj name="Equation" r:id="rId6" imgW="1574800" imgH="2794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2413" y="2049463"/>
                        <a:ext cx="3649662" cy="646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nvGraphicFramePr>
        <p:xfrm>
          <a:off x="1114425" y="3143250"/>
          <a:ext cx="4856163" cy="587375"/>
        </p:xfrm>
        <a:graphic>
          <a:graphicData uri="http://schemas.openxmlformats.org/presentationml/2006/ole">
            <mc:AlternateContent xmlns:mc="http://schemas.openxmlformats.org/markup-compatibility/2006">
              <mc:Choice xmlns:v="urn:schemas-microsoft-com:vml" Requires="v">
                <p:oleObj spid="_x0000_s13366" name="Equation" r:id="rId8" imgW="2095500" imgH="254000" progId="Equation.DSMT4">
                  <p:embed/>
                </p:oleObj>
              </mc:Choice>
              <mc:Fallback>
                <p:oleObj name="Equation" r:id="rId8" imgW="2095500" imgH="2540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4425" y="3143250"/>
                        <a:ext cx="4856163"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ight Brace 7"/>
          <p:cNvSpPr/>
          <p:nvPr/>
        </p:nvSpPr>
        <p:spPr>
          <a:xfrm rot="5400000">
            <a:off x="3308350" y="977901"/>
            <a:ext cx="357187" cy="3357562"/>
          </a:xfrm>
          <a:prstGeom prst="rightBrace">
            <a:avLst>
              <a:gd name="adj1" fmla="val 48333"/>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graphicFrame>
        <p:nvGraphicFramePr>
          <p:cNvPr id="9" name="Object 5"/>
          <p:cNvGraphicFramePr>
            <a:graphicFrameLocks noChangeAspect="1"/>
          </p:cNvGraphicFramePr>
          <p:nvPr/>
        </p:nvGraphicFramePr>
        <p:xfrm>
          <a:off x="2857500" y="2767013"/>
          <a:ext cx="1450975" cy="376237"/>
        </p:xfrm>
        <a:graphic>
          <a:graphicData uri="http://schemas.openxmlformats.org/presentationml/2006/ole">
            <mc:AlternateContent xmlns:mc="http://schemas.openxmlformats.org/markup-compatibility/2006">
              <mc:Choice xmlns:v="urn:schemas-microsoft-com:vml" Requires="v">
                <p:oleObj spid="_x0000_s13367" name="Equation" r:id="rId10" imgW="685502" imgH="177723" progId="Equation.DSMT4">
                  <p:embed/>
                </p:oleObj>
              </mc:Choice>
              <mc:Fallback>
                <p:oleObj name="Equation" r:id="rId10" imgW="685502" imgH="177723"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7500" y="2767013"/>
                        <a:ext cx="1450975" cy="376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2" name="Object 6"/>
          <p:cNvGraphicFramePr>
            <a:graphicFrameLocks noChangeAspect="1"/>
          </p:cNvGraphicFramePr>
          <p:nvPr/>
        </p:nvGraphicFramePr>
        <p:xfrm>
          <a:off x="1041400" y="3714750"/>
          <a:ext cx="1030288" cy="747713"/>
        </p:xfrm>
        <a:graphic>
          <a:graphicData uri="http://schemas.openxmlformats.org/presentationml/2006/ole">
            <mc:AlternateContent xmlns:mc="http://schemas.openxmlformats.org/markup-compatibility/2006">
              <mc:Choice xmlns:v="urn:schemas-microsoft-com:vml" Requires="v">
                <p:oleObj spid="_x0000_s13368" name="Equation" r:id="rId12" imgW="279279" imgH="203112" progId="Equation.DSMT4">
                  <p:embed/>
                </p:oleObj>
              </mc:Choice>
              <mc:Fallback>
                <p:oleObj name="Equation" r:id="rId12" imgW="279279" imgH="203112"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1400" y="3714750"/>
                        <a:ext cx="1030288"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6072188" y="2790825"/>
            <a:ext cx="2905125" cy="923925"/>
          </a:xfrm>
          <a:prstGeom prst="rect">
            <a:avLst/>
          </a:prstGeom>
          <a:noFill/>
        </p:spPr>
        <p:txBody>
          <a:bodyPr>
            <a:spAutoFit/>
          </a:bodyPr>
          <a:lstStyle/>
          <a:p>
            <a:pPr>
              <a:defRPr/>
            </a:pPr>
            <a:r>
              <a:rPr lang="en-CA" dirty="0">
                <a:solidFill>
                  <a:srgbClr val="FF0000"/>
                </a:solidFill>
                <a:latin typeface="+mj-lt"/>
                <a:cs typeface="Arial" charset="0"/>
              </a:rPr>
              <a:t>The inner exponent indicates the number of bases in each bracket</a:t>
            </a:r>
          </a:p>
        </p:txBody>
      </p:sp>
      <p:sp>
        <p:nvSpPr>
          <p:cNvPr id="12" name="TextBox 11"/>
          <p:cNvSpPr txBox="1"/>
          <p:nvPr/>
        </p:nvSpPr>
        <p:spPr>
          <a:xfrm>
            <a:off x="6096000" y="3929063"/>
            <a:ext cx="2905125" cy="923925"/>
          </a:xfrm>
          <a:prstGeom prst="rect">
            <a:avLst/>
          </a:prstGeom>
          <a:noFill/>
        </p:spPr>
        <p:txBody>
          <a:bodyPr>
            <a:spAutoFit/>
          </a:bodyPr>
          <a:lstStyle/>
          <a:p>
            <a:pPr>
              <a:defRPr/>
            </a:pPr>
            <a:r>
              <a:rPr lang="en-CA" dirty="0">
                <a:solidFill>
                  <a:srgbClr val="FF0000"/>
                </a:solidFill>
                <a:latin typeface="+mj-lt"/>
                <a:cs typeface="Arial" charset="0"/>
              </a:rPr>
              <a:t>Multiply the exponent</a:t>
            </a:r>
            <a:br>
              <a:rPr lang="en-CA" dirty="0">
                <a:solidFill>
                  <a:srgbClr val="FF0000"/>
                </a:solidFill>
                <a:latin typeface="+mj-lt"/>
                <a:cs typeface="Arial" charset="0"/>
              </a:rPr>
            </a:br>
            <a:r>
              <a:rPr lang="en-CA" dirty="0">
                <a:solidFill>
                  <a:srgbClr val="FF0000"/>
                </a:solidFill>
                <a:latin typeface="+mj-lt"/>
                <a:cs typeface="Arial" charset="0"/>
              </a:rPr>
              <a:t>to count the number of </a:t>
            </a:r>
            <a:br>
              <a:rPr lang="en-CA" dirty="0">
                <a:solidFill>
                  <a:srgbClr val="FF0000"/>
                </a:solidFill>
                <a:latin typeface="+mj-lt"/>
                <a:cs typeface="Arial" charset="0"/>
              </a:rPr>
            </a:br>
            <a:r>
              <a:rPr lang="en-CA" dirty="0">
                <a:solidFill>
                  <a:srgbClr val="FF0000"/>
                </a:solidFill>
                <a:latin typeface="+mj-lt"/>
                <a:cs typeface="Arial" charset="0"/>
              </a:rPr>
              <a:t>bases</a:t>
            </a:r>
          </a:p>
        </p:txBody>
      </p:sp>
      <p:sp>
        <p:nvSpPr>
          <p:cNvPr id="5133" name="TextBox 12"/>
          <p:cNvSpPr txBox="1">
            <a:spLocks noChangeArrowheads="1"/>
          </p:cNvSpPr>
          <p:nvPr/>
        </p:nvSpPr>
        <p:spPr bwMode="auto">
          <a:xfrm>
            <a:off x="3983038" y="6581775"/>
            <a:ext cx="5160962" cy="276225"/>
          </a:xfrm>
          <a:prstGeom prst="rect">
            <a:avLst/>
          </a:prstGeom>
          <a:noFill/>
          <a:ln w="9525">
            <a:noFill/>
            <a:miter lim="800000"/>
            <a:headEnd/>
            <a:tailEnd/>
          </a:ln>
        </p:spPr>
        <p:txBody>
          <a:bodyPr wrap="none">
            <a:spAutoFit/>
          </a:bodyPr>
          <a:lstStyle/>
          <a:p>
            <a:r>
              <a:rPr lang="en-CA" sz="1200"/>
              <a:t>Copyright All Rights Reserved Homework Depot at www.BCMath.ca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linds(horizontal)">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4579"/>
                                        </p:tgtEl>
                                        <p:attrNameLst>
                                          <p:attrName>style.visibility</p:attrName>
                                        </p:attrNameLst>
                                      </p:cBhvr>
                                      <p:to>
                                        <p:strVal val="visible"/>
                                      </p:to>
                                    </p:set>
                                    <p:animEffect transition="in" filter="blinds(horizontal)">
                                      <p:cBhvr>
                                        <p:cTn id="17" dur="500"/>
                                        <p:tgtEl>
                                          <p:spTgt spid="245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3"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24582"/>
                                        </p:tgtEl>
                                        <p:attrNameLst>
                                          <p:attrName>style.visibility</p:attrName>
                                        </p:attrNameLst>
                                      </p:cBhvr>
                                      <p:to>
                                        <p:strVal val="visible"/>
                                      </p:to>
                                    </p:set>
                                    <p:animEffect transition="in" filter="blinds(horizontal)">
                                      <p:cBhvr>
                                        <p:cTn id="40" dur="500"/>
                                        <p:tgtEl>
                                          <p:spTgt spid="2458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linds(horizont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274638"/>
            <a:ext cx="8501062" cy="439737"/>
          </a:xfrm>
        </p:spPr>
        <p:txBody>
          <a:bodyPr>
            <a:noAutofit/>
          </a:bodyPr>
          <a:lstStyle/>
          <a:p>
            <a:pPr>
              <a:defRPr/>
            </a:pPr>
            <a:r>
              <a:rPr lang="en-CA" sz="2400" dirty="0" smtClean="0"/>
              <a:t>Practice: Rewrite each expression as a single power</a:t>
            </a:r>
            <a:endParaRPr lang="en-CA" sz="2400" dirty="0"/>
          </a:p>
        </p:txBody>
      </p:sp>
      <p:graphicFrame>
        <p:nvGraphicFramePr>
          <p:cNvPr id="6146" name="Object 2"/>
          <p:cNvGraphicFramePr>
            <a:graphicFrameLocks noChangeAspect="1"/>
          </p:cNvGraphicFramePr>
          <p:nvPr/>
        </p:nvGraphicFramePr>
        <p:xfrm>
          <a:off x="236538" y="904875"/>
          <a:ext cx="1263650" cy="738188"/>
        </p:xfrm>
        <a:graphic>
          <a:graphicData uri="http://schemas.openxmlformats.org/presentationml/2006/ole">
            <mc:AlternateContent xmlns:mc="http://schemas.openxmlformats.org/markup-compatibility/2006">
              <mc:Choice xmlns:v="urn:schemas-microsoft-com:vml" Requires="v">
                <p:oleObj spid="_x0000_s14428" name="Equation" r:id="rId4" imgW="520474" imgH="304668" progId="Equation.DSMT4">
                  <p:embed/>
                </p:oleObj>
              </mc:Choice>
              <mc:Fallback>
                <p:oleObj name="Equation" r:id="rId4" imgW="520474" imgH="304668"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38" y="904875"/>
                        <a:ext cx="1263650"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3"/>
          <p:cNvGraphicFramePr>
            <a:graphicFrameLocks noChangeAspect="1"/>
          </p:cNvGraphicFramePr>
          <p:nvPr/>
        </p:nvGraphicFramePr>
        <p:xfrm>
          <a:off x="192088" y="2565400"/>
          <a:ext cx="1355725" cy="738188"/>
        </p:xfrm>
        <a:graphic>
          <a:graphicData uri="http://schemas.openxmlformats.org/presentationml/2006/ole">
            <mc:AlternateContent xmlns:mc="http://schemas.openxmlformats.org/markup-compatibility/2006">
              <mc:Choice xmlns:v="urn:schemas-microsoft-com:vml" Requires="v">
                <p:oleObj spid="_x0000_s14429" name="Equation" r:id="rId6" imgW="558558" imgH="304668" progId="Equation.DSMT4">
                  <p:embed/>
                </p:oleObj>
              </mc:Choice>
              <mc:Fallback>
                <p:oleObj name="Equation" r:id="rId6" imgW="558558" imgH="304668"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2565400"/>
                        <a:ext cx="1355725"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nvGraphicFramePr>
        <p:xfrm>
          <a:off x="120650" y="4292600"/>
          <a:ext cx="1571625" cy="738188"/>
        </p:xfrm>
        <a:graphic>
          <a:graphicData uri="http://schemas.openxmlformats.org/presentationml/2006/ole">
            <mc:AlternateContent xmlns:mc="http://schemas.openxmlformats.org/markup-compatibility/2006">
              <mc:Choice xmlns:v="urn:schemas-microsoft-com:vml" Requires="v">
                <p:oleObj spid="_x0000_s14430" name="Equation" r:id="rId8" imgW="647419" imgH="304668" progId="Equation.DSMT4">
                  <p:embed/>
                </p:oleObj>
              </mc:Choice>
              <mc:Fallback>
                <p:oleObj name="Equation" r:id="rId8" imgW="647419" imgH="304668"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650" y="4292600"/>
                        <a:ext cx="1571625"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6" name="TextBox 5"/>
          <p:cNvSpPr txBox="1">
            <a:spLocks noChangeArrowheads="1"/>
          </p:cNvSpPr>
          <p:nvPr/>
        </p:nvSpPr>
        <p:spPr bwMode="auto">
          <a:xfrm>
            <a:off x="3983038" y="6581775"/>
            <a:ext cx="5160962" cy="276225"/>
          </a:xfrm>
          <a:prstGeom prst="rect">
            <a:avLst/>
          </a:prstGeom>
          <a:noFill/>
          <a:ln w="9525">
            <a:noFill/>
            <a:miter lim="800000"/>
            <a:headEnd/>
            <a:tailEnd/>
          </a:ln>
        </p:spPr>
        <p:txBody>
          <a:bodyPr wrap="none">
            <a:spAutoFit/>
          </a:bodyPr>
          <a:lstStyle/>
          <a:p>
            <a:r>
              <a:rPr lang="en-CA" sz="1200"/>
              <a:t>Copyright All Rights Reserved Homework Depot at www.BCMath.ca</a:t>
            </a:r>
          </a:p>
        </p:txBody>
      </p:sp>
      <p:graphicFrame>
        <p:nvGraphicFramePr>
          <p:cNvPr id="24579" name="Object 6"/>
          <p:cNvGraphicFramePr>
            <a:graphicFrameLocks noChangeAspect="1"/>
          </p:cNvGraphicFramePr>
          <p:nvPr/>
        </p:nvGraphicFramePr>
        <p:xfrm>
          <a:off x="1547813" y="1054100"/>
          <a:ext cx="3503612" cy="646113"/>
        </p:xfrm>
        <a:graphic>
          <a:graphicData uri="http://schemas.openxmlformats.org/presentationml/2006/ole">
            <mc:AlternateContent xmlns:mc="http://schemas.openxmlformats.org/markup-compatibility/2006">
              <mc:Choice xmlns:v="urn:schemas-microsoft-com:vml" Requires="v">
                <p:oleObj spid="_x0000_s14431" name="Equation" r:id="rId10" imgW="1511280" imgH="279360" progId="Equation.DSMT4">
                  <p:embed/>
                </p:oleObj>
              </mc:Choice>
              <mc:Fallback>
                <p:oleObj name="Equation" r:id="rId10" imgW="1511280" imgH="279360" progId="Equation.DSMT4">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7813" y="1054100"/>
                        <a:ext cx="3503612" cy="646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2" name="Object 7"/>
          <p:cNvGraphicFramePr>
            <a:graphicFrameLocks noChangeAspect="1"/>
          </p:cNvGraphicFramePr>
          <p:nvPr/>
        </p:nvGraphicFramePr>
        <p:xfrm>
          <a:off x="5076825" y="836613"/>
          <a:ext cx="1217613" cy="747712"/>
        </p:xfrm>
        <a:graphic>
          <a:graphicData uri="http://schemas.openxmlformats.org/presentationml/2006/ole">
            <mc:AlternateContent xmlns:mc="http://schemas.openxmlformats.org/markup-compatibility/2006">
              <mc:Choice xmlns:v="urn:schemas-microsoft-com:vml" Requires="v">
                <p:oleObj spid="_x0000_s14432" name="Equation" r:id="rId12" imgW="330120" imgH="203040" progId="Equation.DSMT4">
                  <p:embed/>
                </p:oleObj>
              </mc:Choice>
              <mc:Fallback>
                <p:oleObj name="Equation" r:id="rId12" imgW="330120" imgH="203040" progId="Equation.DSMT4">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76825" y="836613"/>
                        <a:ext cx="1217613" cy="74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1546225" y="2636838"/>
          <a:ext cx="2738438" cy="646112"/>
        </p:xfrm>
        <a:graphic>
          <a:graphicData uri="http://schemas.openxmlformats.org/presentationml/2006/ole">
            <mc:AlternateContent xmlns:mc="http://schemas.openxmlformats.org/markup-compatibility/2006">
              <mc:Choice xmlns:v="urn:schemas-microsoft-com:vml" Requires="v">
                <p:oleObj spid="_x0000_s14433" name="Equation" r:id="rId14" imgW="1180800" imgH="279360" progId="Equation.DSMT4">
                  <p:embed/>
                </p:oleObj>
              </mc:Choice>
              <mc:Fallback>
                <p:oleObj name="Equation" r:id="rId14" imgW="1180800" imgH="279360" progId="Equation.DSMT4">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6225" y="2636838"/>
                        <a:ext cx="2738438" cy="646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
          <p:cNvGraphicFramePr>
            <a:graphicFrameLocks noChangeAspect="1"/>
          </p:cNvGraphicFramePr>
          <p:nvPr/>
        </p:nvGraphicFramePr>
        <p:xfrm>
          <a:off x="4362450" y="2492375"/>
          <a:ext cx="1217613" cy="700088"/>
        </p:xfrm>
        <a:graphic>
          <a:graphicData uri="http://schemas.openxmlformats.org/presentationml/2006/ole">
            <mc:AlternateContent xmlns:mc="http://schemas.openxmlformats.org/markup-compatibility/2006">
              <mc:Choice xmlns:v="urn:schemas-microsoft-com:vml" Requires="v">
                <p:oleObj spid="_x0000_s14434" name="Equation" r:id="rId16" imgW="330120" imgH="190440" progId="Equation.DSMT4">
                  <p:embed/>
                </p:oleObj>
              </mc:Choice>
              <mc:Fallback>
                <p:oleObj name="Equation" r:id="rId16" imgW="330120" imgH="19044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2450" y="2492375"/>
                        <a:ext cx="1217613" cy="700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1563688" y="4365625"/>
          <a:ext cx="3944937" cy="646113"/>
        </p:xfrm>
        <a:graphic>
          <a:graphicData uri="http://schemas.openxmlformats.org/presentationml/2006/ole">
            <mc:AlternateContent xmlns:mc="http://schemas.openxmlformats.org/markup-compatibility/2006">
              <mc:Choice xmlns:v="urn:schemas-microsoft-com:vml" Requires="v">
                <p:oleObj spid="_x0000_s14435" name="Equation" r:id="rId18" imgW="1701720" imgH="279360" progId="Equation.DSMT4">
                  <p:embed/>
                </p:oleObj>
              </mc:Choice>
              <mc:Fallback>
                <p:oleObj name="Equation" r:id="rId18" imgW="1701720" imgH="279360" progId="Equation.DSMT4">
                  <p:embed/>
                  <p:pic>
                    <p:nvPicPr>
                      <p:cNvPr id="0"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63688" y="4365625"/>
                        <a:ext cx="3944937" cy="646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5470525" y="4194175"/>
          <a:ext cx="1404938" cy="747713"/>
        </p:xfrm>
        <a:graphic>
          <a:graphicData uri="http://schemas.openxmlformats.org/presentationml/2006/ole">
            <mc:AlternateContent xmlns:mc="http://schemas.openxmlformats.org/markup-compatibility/2006">
              <mc:Choice xmlns:v="urn:schemas-microsoft-com:vml" Requires="v">
                <p:oleObj spid="_x0000_s14436" name="Equation" r:id="rId20" imgW="380880" imgH="203040" progId="Equation.DSMT4">
                  <p:embed/>
                </p:oleObj>
              </mc:Choice>
              <mc:Fallback>
                <p:oleObj name="Equation" r:id="rId20" imgW="380880" imgH="203040" progId="Equation.DSMT4">
                  <p:embed/>
                  <p:pic>
                    <p:nvPicPr>
                      <p:cNvPr id="0"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70525" y="4194175"/>
                        <a:ext cx="1404938"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linds(horizontal)">
                                      <p:cBhvr>
                                        <p:cTn id="7" dur="500"/>
                                        <p:tgtEl>
                                          <p:spTgt spid="245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82"/>
                                        </p:tgtEl>
                                        <p:attrNameLst>
                                          <p:attrName>style.visibility</p:attrName>
                                        </p:attrNameLst>
                                      </p:cBhvr>
                                      <p:to>
                                        <p:strVal val="visible"/>
                                      </p:to>
                                    </p:set>
                                    <p:animEffect transition="in" filter="blinds(horizontal)">
                                      <p:cBhvr>
                                        <p:cTn id="12" dur="500"/>
                                        <p:tgtEl>
                                          <p:spTgt spid="2458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87"/>
          </a:xfrm>
        </p:spPr>
        <p:txBody>
          <a:bodyPr/>
          <a:lstStyle/>
          <a:p>
            <a:pPr>
              <a:defRPr/>
            </a:pPr>
            <a:r>
              <a:rPr lang="en-CA" dirty="0" smtClean="0"/>
              <a:t>Simplify each of the following: </a:t>
            </a:r>
            <a:endParaRPr lang="en-CA" dirty="0"/>
          </a:p>
        </p:txBody>
      </p:sp>
      <p:graphicFrame>
        <p:nvGraphicFramePr>
          <p:cNvPr id="7170" name="Object 2"/>
          <p:cNvGraphicFramePr>
            <a:graphicFrameLocks noChangeAspect="1"/>
          </p:cNvGraphicFramePr>
          <p:nvPr/>
        </p:nvGraphicFramePr>
        <p:xfrm>
          <a:off x="250825" y="1211263"/>
          <a:ext cx="1789113" cy="1106487"/>
        </p:xfrm>
        <a:graphic>
          <a:graphicData uri="http://schemas.openxmlformats.org/presentationml/2006/ole">
            <mc:AlternateContent xmlns:mc="http://schemas.openxmlformats.org/markup-compatibility/2006">
              <mc:Choice xmlns:v="urn:schemas-microsoft-com:vml" Requires="v">
                <p:oleObj spid="_x0000_s15532" name="Equation" r:id="rId4" imgW="736600" imgH="457200" progId="Equation.DSMT4">
                  <p:embed/>
                </p:oleObj>
              </mc:Choice>
              <mc:Fallback>
                <p:oleObj name="Equation" r:id="rId4" imgW="736600" imgH="4572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211263"/>
                        <a:ext cx="1789113" cy="1106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4"/>
          <p:cNvGraphicFramePr>
            <a:graphicFrameLocks noChangeAspect="1"/>
          </p:cNvGraphicFramePr>
          <p:nvPr/>
        </p:nvGraphicFramePr>
        <p:xfrm>
          <a:off x="4716463" y="1322388"/>
          <a:ext cx="2808287" cy="738187"/>
        </p:xfrm>
        <a:graphic>
          <a:graphicData uri="http://schemas.openxmlformats.org/presentationml/2006/ole">
            <mc:AlternateContent xmlns:mc="http://schemas.openxmlformats.org/markup-compatibility/2006">
              <mc:Choice xmlns:v="urn:schemas-microsoft-com:vml" Requires="v">
                <p:oleObj spid="_x0000_s15533" name="Equation" r:id="rId6" imgW="1155199" imgH="304668" progId="Equation.DSMT4">
                  <p:embed/>
                </p:oleObj>
              </mc:Choice>
              <mc:Fallback>
                <p:oleObj name="Equation" r:id="rId6" imgW="1155199" imgH="304668"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1322388"/>
                        <a:ext cx="2808287"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5"/>
          <p:cNvGraphicFramePr>
            <a:graphicFrameLocks noChangeAspect="1"/>
          </p:cNvGraphicFramePr>
          <p:nvPr/>
        </p:nvGraphicFramePr>
        <p:xfrm>
          <a:off x="139700" y="3773488"/>
          <a:ext cx="2992438" cy="1384300"/>
        </p:xfrm>
        <a:graphic>
          <a:graphicData uri="http://schemas.openxmlformats.org/presentationml/2006/ole">
            <mc:AlternateContent xmlns:mc="http://schemas.openxmlformats.org/markup-compatibility/2006">
              <mc:Choice xmlns:v="urn:schemas-microsoft-com:vml" Requires="v">
                <p:oleObj spid="_x0000_s15534" name="Equation" r:id="rId8" imgW="1231366" imgH="571252" progId="Equation.DSMT4">
                  <p:embed/>
                </p:oleObj>
              </mc:Choice>
              <mc:Fallback>
                <p:oleObj name="Equation" r:id="rId8" imgW="1231366" imgH="571252"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700" y="3773488"/>
                        <a:ext cx="2992438" cy="138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8" name="TextBox 5"/>
          <p:cNvSpPr txBox="1">
            <a:spLocks noChangeArrowheads="1"/>
          </p:cNvSpPr>
          <p:nvPr/>
        </p:nvSpPr>
        <p:spPr bwMode="auto">
          <a:xfrm>
            <a:off x="3983038" y="6581775"/>
            <a:ext cx="5160962" cy="276225"/>
          </a:xfrm>
          <a:prstGeom prst="rect">
            <a:avLst/>
          </a:prstGeom>
          <a:noFill/>
          <a:ln w="9525">
            <a:noFill/>
            <a:miter lim="800000"/>
            <a:headEnd/>
            <a:tailEnd/>
          </a:ln>
        </p:spPr>
        <p:txBody>
          <a:bodyPr wrap="none">
            <a:spAutoFit/>
          </a:bodyPr>
          <a:lstStyle/>
          <a:p>
            <a:r>
              <a:rPr lang="en-CA" sz="1200"/>
              <a:t>Copyright All Rights Reserved Homework Depot at www.BCMath.ca</a:t>
            </a:r>
          </a:p>
        </p:txBody>
      </p:sp>
      <p:graphicFrame>
        <p:nvGraphicFramePr>
          <p:cNvPr id="24579" name="Object 6"/>
          <p:cNvGraphicFramePr>
            <a:graphicFrameLocks noChangeAspect="1"/>
          </p:cNvGraphicFramePr>
          <p:nvPr/>
        </p:nvGraphicFramePr>
        <p:xfrm>
          <a:off x="2124075" y="1341438"/>
          <a:ext cx="1001713" cy="969962"/>
        </p:xfrm>
        <a:graphic>
          <a:graphicData uri="http://schemas.openxmlformats.org/presentationml/2006/ole">
            <mc:AlternateContent xmlns:mc="http://schemas.openxmlformats.org/markup-compatibility/2006">
              <mc:Choice xmlns:v="urn:schemas-microsoft-com:vml" Requires="v">
                <p:oleObj spid="_x0000_s15535" name="Equation" r:id="rId10" imgW="431640" imgH="419040" progId="Equation.DSMT4">
                  <p:embed/>
                </p:oleObj>
              </mc:Choice>
              <mc:Fallback>
                <p:oleObj name="Equation" r:id="rId10" imgW="431640" imgH="419040" progId="Equation.DSMT4">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24075" y="1341438"/>
                        <a:ext cx="1001713" cy="96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3141663" y="1341438"/>
          <a:ext cx="854075" cy="969962"/>
        </p:xfrm>
        <a:graphic>
          <a:graphicData uri="http://schemas.openxmlformats.org/presentationml/2006/ole">
            <mc:AlternateContent xmlns:mc="http://schemas.openxmlformats.org/markup-compatibility/2006">
              <mc:Choice xmlns:v="urn:schemas-microsoft-com:vml" Requires="v">
                <p:oleObj spid="_x0000_s15536" name="Equation" r:id="rId12" imgW="368280" imgH="419040" progId="Equation.DSMT4">
                  <p:embed/>
                </p:oleObj>
              </mc:Choice>
              <mc:Fallback>
                <p:oleObj name="Equation" r:id="rId12" imgW="368280" imgH="419040" progId="Equation.DSMT4">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41663" y="1341438"/>
                        <a:ext cx="854075" cy="96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2095500" y="2420938"/>
          <a:ext cx="1323975" cy="576262"/>
        </p:xfrm>
        <a:graphic>
          <a:graphicData uri="http://schemas.openxmlformats.org/presentationml/2006/ole">
            <mc:AlternateContent xmlns:mc="http://schemas.openxmlformats.org/markup-compatibility/2006">
              <mc:Choice xmlns:v="urn:schemas-microsoft-com:vml" Requires="v">
                <p:oleObj spid="_x0000_s15537" name="Equation" r:id="rId14" imgW="495000" imgH="215640" progId="Equation.DSMT4">
                  <p:embed/>
                </p:oleObj>
              </mc:Choice>
              <mc:Fallback>
                <p:oleObj name="Equation" r:id="rId14" imgW="495000" imgH="215640" progId="Equation.DSMT4">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95500" y="2420938"/>
                        <a:ext cx="1323975"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3419475" y="2420938"/>
          <a:ext cx="890588" cy="647700"/>
        </p:xfrm>
        <a:graphic>
          <a:graphicData uri="http://schemas.openxmlformats.org/presentationml/2006/ole">
            <mc:AlternateContent xmlns:mc="http://schemas.openxmlformats.org/markup-compatibility/2006">
              <mc:Choice xmlns:v="urn:schemas-microsoft-com:vml" Requires="v">
                <p:oleObj spid="_x0000_s15538" name="Equation" r:id="rId16" imgW="279360" imgH="203040" progId="Equation.DSMT4">
                  <p:embed/>
                </p:oleObj>
              </mc:Choice>
              <mc:Fallback>
                <p:oleObj name="Equation" r:id="rId16" imgW="279360" imgH="203040" progId="Equation.DSMT4">
                  <p:embed/>
                  <p:pic>
                    <p:nvPicPr>
                      <p:cNvPr id="0"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19475" y="2420938"/>
                        <a:ext cx="890588"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10"/>
          <p:cNvGraphicFramePr>
            <a:graphicFrameLocks noChangeAspect="1"/>
          </p:cNvGraphicFramePr>
          <p:nvPr/>
        </p:nvGraphicFramePr>
        <p:xfrm>
          <a:off x="5148263" y="2147888"/>
          <a:ext cx="2060575" cy="704850"/>
        </p:xfrm>
        <a:graphic>
          <a:graphicData uri="http://schemas.openxmlformats.org/presentationml/2006/ole">
            <mc:AlternateContent xmlns:mc="http://schemas.openxmlformats.org/markup-compatibility/2006">
              <mc:Choice xmlns:v="urn:schemas-microsoft-com:vml" Requires="v">
                <p:oleObj spid="_x0000_s15539" name="Equation" r:id="rId18" imgW="888840" imgH="304560" progId="Equation.DSMT4">
                  <p:embed/>
                </p:oleObj>
              </mc:Choice>
              <mc:Fallback>
                <p:oleObj name="Equation" r:id="rId18" imgW="888840" imgH="304560" progId="Equation.DSMT4">
                  <p:embed/>
                  <p:pic>
                    <p:nvPicPr>
                      <p:cNvPr id="0"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48263" y="2147888"/>
                        <a:ext cx="2060575"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5180013" y="2927350"/>
          <a:ext cx="1912937" cy="646113"/>
        </p:xfrm>
        <a:graphic>
          <a:graphicData uri="http://schemas.openxmlformats.org/presentationml/2006/ole">
            <mc:AlternateContent xmlns:mc="http://schemas.openxmlformats.org/markup-compatibility/2006">
              <mc:Choice xmlns:v="urn:schemas-microsoft-com:vml" Requires="v">
                <p:oleObj spid="_x0000_s15540" name="Equation" r:id="rId20" imgW="825480" imgH="279360" progId="Equation.DSMT4">
                  <p:embed/>
                </p:oleObj>
              </mc:Choice>
              <mc:Fallback>
                <p:oleObj name="Equation" r:id="rId20" imgW="825480" imgH="279360" progId="Equation.DSMT4">
                  <p:embed/>
                  <p:pic>
                    <p:nvPicPr>
                      <p:cNvPr id="0"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180013" y="2927350"/>
                        <a:ext cx="1912937" cy="646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5210175" y="3644900"/>
          <a:ext cx="1912938" cy="646113"/>
        </p:xfrm>
        <a:graphic>
          <a:graphicData uri="http://schemas.openxmlformats.org/presentationml/2006/ole">
            <mc:AlternateContent xmlns:mc="http://schemas.openxmlformats.org/markup-compatibility/2006">
              <mc:Choice xmlns:v="urn:schemas-microsoft-com:vml" Requires="v">
                <p:oleObj spid="_x0000_s15541" name="Equation" r:id="rId22" imgW="825480" imgH="279360" progId="Equation.DSMT4">
                  <p:embed/>
                </p:oleObj>
              </mc:Choice>
              <mc:Fallback>
                <p:oleObj name="Equation" r:id="rId22" imgW="825480" imgH="279360" progId="Equation.DSMT4">
                  <p:embed/>
                  <p:pic>
                    <p:nvPicPr>
                      <p:cNvPr id="0" name="Object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10175" y="3644900"/>
                        <a:ext cx="1912938" cy="646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2124075" y="3141663"/>
          <a:ext cx="1871663" cy="484187"/>
        </p:xfrm>
        <a:graphic>
          <a:graphicData uri="http://schemas.openxmlformats.org/presentationml/2006/ole">
            <mc:AlternateContent xmlns:mc="http://schemas.openxmlformats.org/markup-compatibility/2006">
              <mc:Choice xmlns:v="urn:schemas-microsoft-com:vml" Requires="v">
                <p:oleObj spid="_x0000_s15542" name="Equation" r:id="rId23" imgW="685800" imgH="177480" progId="Equation.DSMT4">
                  <p:embed/>
                </p:oleObj>
              </mc:Choice>
              <mc:Fallback>
                <p:oleObj name="Equation" r:id="rId23" imgW="685800" imgH="177480" progId="Equation.DSMT4">
                  <p:embed/>
                  <p:pic>
                    <p:nvPicPr>
                      <p:cNvPr id="0" name="Object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124075" y="3141663"/>
                        <a:ext cx="1871663" cy="48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nvGraphicFramePr>
        <p:xfrm>
          <a:off x="5219700" y="4365625"/>
          <a:ext cx="1266825" cy="469900"/>
        </p:xfrm>
        <a:graphic>
          <a:graphicData uri="http://schemas.openxmlformats.org/presentationml/2006/ole">
            <mc:AlternateContent xmlns:mc="http://schemas.openxmlformats.org/markup-compatibility/2006">
              <mc:Choice xmlns:v="urn:schemas-microsoft-com:vml" Requires="v">
                <p:oleObj spid="_x0000_s15543" name="Equation" r:id="rId25" imgW="545760" imgH="203040" progId="Equation.DSMT4">
                  <p:embed/>
                </p:oleObj>
              </mc:Choice>
              <mc:Fallback>
                <p:oleObj name="Equation" r:id="rId25" imgW="545760" imgH="203040" progId="Equation.DSMT4">
                  <p:embed/>
                  <p:pic>
                    <p:nvPicPr>
                      <p:cNvPr id="0" name="Object 1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19700" y="4365625"/>
                        <a:ext cx="1266825"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nvGraphicFramePr>
        <p:xfrm>
          <a:off x="5219700" y="5013325"/>
          <a:ext cx="2092325" cy="411163"/>
        </p:xfrm>
        <a:graphic>
          <a:graphicData uri="http://schemas.openxmlformats.org/presentationml/2006/ole">
            <mc:AlternateContent xmlns:mc="http://schemas.openxmlformats.org/markup-compatibility/2006">
              <mc:Choice xmlns:v="urn:schemas-microsoft-com:vml" Requires="v">
                <p:oleObj spid="_x0000_s15544" name="Equation" r:id="rId27" imgW="901440" imgH="177480" progId="Equation.DSMT4">
                  <p:embed/>
                </p:oleObj>
              </mc:Choice>
              <mc:Fallback>
                <p:oleObj name="Equation" r:id="rId27" imgW="901440" imgH="177480" progId="Equation.DSMT4">
                  <p:embed/>
                  <p:pic>
                    <p:nvPicPr>
                      <p:cNvPr id="0" name="Object 1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219700" y="5013325"/>
                        <a:ext cx="2092325"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5219700" y="5589588"/>
          <a:ext cx="1444625" cy="411162"/>
        </p:xfrm>
        <a:graphic>
          <a:graphicData uri="http://schemas.openxmlformats.org/presentationml/2006/ole">
            <mc:AlternateContent xmlns:mc="http://schemas.openxmlformats.org/markup-compatibility/2006">
              <mc:Choice xmlns:v="urn:schemas-microsoft-com:vml" Requires="v">
                <p:oleObj spid="_x0000_s15545" name="Equation" r:id="rId29" imgW="622080" imgH="177480" progId="Equation.DSMT4">
                  <p:embed/>
                </p:oleObj>
              </mc:Choice>
              <mc:Fallback>
                <p:oleObj name="Equation" r:id="rId29" imgW="622080" imgH="177480" progId="Equation.DSMT4">
                  <p:embed/>
                  <p:pic>
                    <p:nvPicPr>
                      <p:cNvPr id="0" name="Object 1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219700" y="5589588"/>
                        <a:ext cx="1444625"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296863" y="5268913"/>
          <a:ext cx="1971675" cy="1057275"/>
        </p:xfrm>
        <a:graphic>
          <a:graphicData uri="http://schemas.openxmlformats.org/presentationml/2006/ole">
            <mc:AlternateContent xmlns:mc="http://schemas.openxmlformats.org/markup-compatibility/2006">
              <mc:Choice xmlns:v="urn:schemas-microsoft-com:vml" Requires="v">
                <p:oleObj spid="_x0000_s15546" name="Equation" r:id="rId31" imgW="850680" imgH="457200" progId="Equation.DSMT4">
                  <p:embed/>
                </p:oleObj>
              </mc:Choice>
              <mc:Fallback>
                <p:oleObj name="Equation" r:id="rId31" imgW="850680" imgH="457200" progId="Equation.DSMT4">
                  <p:embed/>
                  <p:pic>
                    <p:nvPicPr>
                      <p:cNvPr id="0" name="Object 1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96863" y="5268913"/>
                        <a:ext cx="1971675" cy="1057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nvGraphicFramePr>
        <p:xfrm>
          <a:off x="2268538" y="5399088"/>
          <a:ext cx="971550" cy="909637"/>
        </p:xfrm>
        <a:graphic>
          <a:graphicData uri="http://schemas.openxmlformats.org/presentationml/2006/ole">
            <mc:AlternateContent xmlns:mc="http://schemas.openxmlformats.org/markup-compatibility/2006">
              <mc:Choice xmlns:v="urn:schemas-microsoft-com:vml" Requires="v">
                <p:oleObj spid="_x0000_s15547" name="Equation" r:id="rId33" imgW="419040" imgH="393480" progId="Equation.DSMT4">
                  <p:embed/>
                </p:oleObj>
              </mc:Choice>
              <mc:Fallback>
                <p:oleObj name="Equation" r:id="rId33" imgW="419040" imgH="393480" progId="Equation.DSMT4">
                  <p:embed/>
                  <p:pic>
                    <p:nvPicPr>
                      <p:cNvPr id="0" name="Object 18"/>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268538" y="5399088"/>
                        <a:ext cx="971550"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nvGraphicFramePr>
        <p:xfrm>
          <a:off x="3200400" y="5373688"/>
          <a:ext cx="795338" cy="909637"/>
        </p:xfrm>
        <a:graphic>
          <a:graphicData uri="http://schemas.openxmlformats.org/presentationml/2006/ole">
            <mc:AlternateContent xmlns:mc="http://schemas.openxmlformats.org/markup-compatibility/2006">
              <mc:Choice xmlns:v="urn:schemas-microsoft-com:vml" Requires="v">
                <p:oleObj spid="_x0000_s15548" name="Equation" r:id="rId35" imgW="342720" imgH="393480" progId="Equation.DSMT4">
                  <p:embed/>
                </p:oleObj>
              </mc:Choice>
              <mc:Fallback>
                <p:oleObj name="Equation" r:id="rId35" imgW="342720" imgH="393480" progId="Equation.DSMT4">
                  <p:embed/>
                  <p:pic>
                    <p:nvPicPr>
                      <p:cNvPr id="0" name="Object 19"/>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200400" y="5373688"/>
                        <a:ext cx="795338"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linds(horizontal)">
                                      <p:cBhvr>
                                        <p:cTn id="7" dur="500"/>
                                        <p:tgtEl>
                                          <p:spTgt spid="245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linds(horizont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linds(horizontal)">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25" y="565150"/>
            <a:ext cx="7975600" cy="566738"/>
          </a:xfrm>
        </p:spPr>
        <p:txBody>
          <a:bodyPr>
            <a:normAutofit fontScale="90000"/>
          </a:bodyPr>
          <a:lstStyle/>
          <a:p>
            <a:pPr eaLnBrk="1" fontAlgn="auto" hangingPunct="1">
              <a:spcAft>
                <a:spcPts val="0"/>
              </a:spcAft>
              <a:defRPr/>
            </a:pPr>
            <a:r>
              <a:rPr lang="en-CA" dirty="0" smtClean="0"/>
              <a:t>III) Solving Exponential Equations by Changing the base:</a:t>
            </a:r>
            <a:endParaRPr lang="en-CA" dirty="0"/>
          </a:p>
        </p:txBody>
      </p:sp>
      <p:graphicFrame>
        <p:nvGraphicFramePr>
          <p:cNvPr id="3074" name="Object 2"/>
          <p:cNvGraphicFramePr>
            <a:graphicFrameLocks noChangeAspect="1"/>
          </p:cNvGraphicFramePr>
          <p:nvPr/>
        </p:nvGraphicFramePr>
        <p:xfrm>
          <a:off x="342900" y="1376363"/>
          <a:ext cx="2373313" cy="563562"/>
        </p:xfrm>
        <a:graphic>
          <a:graphicData uri="http://schemas.openxmlformats.org/presentationml/2006/ole">
            <mc:AlternateContent xmlns:mc="http://schemas.openxmlformats.org/markup-compatibility/2006">
              <mc:Choice xmlns:v="urn:schemas-microsoft-com:vml" Requires="v">
                <p:oleObj spid="_x0000_s18644" name="Equation" r:id="rId4" imgW="1498320" imgH="355320" progId="Equation.DSMT4">
                  <p:embed/>
                </p:oleObj>
              </mc:Choice>
              <mc:Fallback>
                <p:oleObj name="Equation" r:id="rId4" imgW="1498320" imgH="3553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1376363"/>
                        <a:ext cx="2373313" cy="56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3"/>
          <p:cNvGraphicFramePr>
            <a:graphicFrameLocks noChangeAspect="1"/>
          </p:cNvGraphicFramePr>
          <p:nvPr/>
        </p:nvGraphicFramePr>
        <p:xfrm>
          <a:off x="4254500" y="1384300"/>
          <a:ext cx="1992313" cy="563563"/>
        </p:xfrm>
        <a:graphic>
          <a:graphicData uri="http://schemas.openxmlformats.org/presentationml/2006/ole">
            <mc:AlternateContent xmlns:mc="http://schemas.openxmlformats.org/markup-compatibility/2006">
              <mc:Choice xmlns:v="urn:schemas-microsoft-com:vml" Requires="v">
                <p:oleObj spid="_x0000_s18645" name="Equation" r:id="rId6" imgW="1257120" imgH="355320" progId="Equation.DSMT4">
                  <p:embed/>
                </p:oleObj>
              </mc:Choice>
              <mc:Fallback>
                <p:oleObj name="Equation" r:id="rId6" imgW="1257120" imgH="35532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4500" y="1384300"/>
                        <a:ext cx="1992313" cy="56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931863" y="2127250"/>
          <a:ext cx="673100" cy="471488"/>
        </p:xfrm>
        <a:graphic>
          <a:graphicData uri="http://schemas.openxmlformats.org/presentationml/2006/ole">
            <mc:AlternateContent xmlns:mc="http://schemas.openxmlformats.org/markup-compatibility/2006">
              <mc:Choice xmlns:v="urn:schemas-microsoft-com:vml" Requires="v">
                <p:oleObj spid="_x0000_s18646" name="Equation" r:id="rId8" imgW="342720" imgH="241200" progId="Equation.DSMT4">
                  <p:embed/>
                </p:oleObj>
              </mc:Choice>
              <mc:Fallback>
                <p:oleObj name="Equation" r:id="rId8" imgW="342720" imgH="2412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1863" y="2127250"/>
                        <a:ext cx="673100"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5"/>
          <p:cNvGraphicFramePr>
            <a:graphicFrameLocks noChangeAspect="1"/>
          </p:cNvGraphicFramePr>
          <p:nvPr/>
        </p:nvGraphicFramePr>
        <p:xfrm>
          <a:off x="1624013" y="2162175"/>
          <a:ext cx="349250" cy="471488"/>
        </p:xfrm>
        <a:graphic>
          <a:graphicData uri="http://schemas.openxmlformats.org/presentationml/2006/ole">
            <mc:AlternateContent xmlns:mc="http://schemas.openxmlformats.org/markup-compatibility/2006">
              <mc:Choice xmlns:v="urn:schemas-microsoft-com:vml" Requires="v">
                <p:oleObj spid="_x0000_s18647" name="Equation" r:id="rId10" imgW="177480" imgH="241200" progId="Equation.DSMT4">
                  <p:embed/>
                </p:oleObj>
              </mc:Choice>
              <mc:Fallback>
                <p:oleObj name="Equation" r:id="rId10" imgW="177480" imgH="2412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24013" y="2162175"/>
                        <a:ext cx="349250"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8" name="Object 6"/>
          <p:cNvGraphicFramePr>
            <a:graphicFrameLocks noChangeAspect="1"/>
          </p:cNvGraphicFramePr>
          <p:nvPr/>
        </p:nvGraphicFramePr>
        <p:xfrm>
          <a:off x="1951038" y="2132013"/>
          <a:ext cx="1073150" cy="693737"/>
        </p:xfrm>
        <a:graphic>
          <a:graphicData uri="http://schemas.openxmlformats.org/presentationml/2006/ole">
            <mc:AlternateContent xmlns:mc="http://schemas.openxmlformats.org/markup-compatibility/2006">
              <mc:Choice xmlns:v="urn:schemas-microsoft-com:vml" Requires="v">
                <p:oleObj spid="_x0000_s18648" name="Equation" r:id="rId12" imgW="545760" imgH="355320" progId="Equation.DSMT4">
                  <p:embed/>
                </p:oleObj>
              </mc:Choice>
              <mc:Fallback>
                <p:oleObj name="Equation" r:id="rId12" imgW="545760" imgH="35532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1038" y="2132013"/>
                        <a:ext cx="1073150" cy="693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9" name="Object 7"/>
          <p:cNvGraphicFramePr>
            <a:graphicFrameLocks noChangeAspect="1"/>
          </p:cNvGraphicFramePr>
          <p:nvPr/>
        </p:nvGraphicFramePr>
        <p:xfrm>
          <a:off x="939800" y="2903538"/>
          <a:ext cx="671513" cy="471487"/>
        </p:xfrm>
        <a:graphic>
          <a:graphicData uri="http://schemas.openxmlformats.org/presentationml/2006/ole">
            <mc:AlternateContent xmlns:mc="http://schemas.openxmlformats.org/markup-compatibility/2006">
              <mc:Choice xmlns:v="urn:schemas-microsoft-com:vml" Requires="v">
                <p:oleObj spid="_x0000_s18649" name="Equation" r:id="rId14" imgW="342720" imgH="241200" progId="Equation.DSMT4">
                  <p:embed/>
                </p:oleObj>
              </mc:Choice>
              <mc:Fallback>
                <p:oleObj name="Equation" r:id="rId14" imgW="342720" imgH="2412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9800" y="2903538"/>
                        <a:ext cx="671513"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0" name="Object 8"/>
          <p:cNvGraphicFramePr>
            <a:graphicFrameLocks noChangeAspect="1"/>
          </p:cNvGraphicFramePr>
          <p:nvPr/>
        </p:nvGraphicFramePr>
        <p:xfrm>
          <a:off x="1684338" y="2932113"/>
          <a:ext cx="1098550" cy="471487"/>
        </p:xfrm>
        <a:graphic>
          <a:graphicData uri="http://schemas.openxmlformats.org/presentationml/2006/ole">
            <mc:AlternateContent xmlns:mc="http://schemas.openxmlformats.org/markup-compatibility/2006">
              <mc:Choice xmlns:v="urn:schemas-microsoft-com:vml" Requires="v">
                <p:oleObj spid="_x0000_s18650" name="Equation" r:id="rId15" imgW="558720" imgH="241200" progId="Equation.DSMT4">
                  <p:embed/>
                </p:oleObj>
              </mc:Choice>
              <mc:Fallback>
                <p:oleObj name="Equation" r:id="rId15" imgW="558720" imgH="241200" progId="Equation.DSMT4">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84338" y="2932113"/>
                        <a:ext cx="1098550"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1" name="Object 9"/>
          <p:cNvGraphicFramePr>
            <a:graphicFrameLocks noChangeAspect="1"/>
          </p:cNvGraphicFramePr>
          <p:nvPr/>
        </p:nvGraphicFramePr>
        <p:xfrm>
          <a:off x="1687513" y="2943225"/>
          <a:ext cx="849312" cy="471488"/>
        </p:xfrm>
        <a:graphic>
          <a:graphicData uri="http://schemas.openxmlformats.org/presentationml/2006/ole">
            <mc:AlternateContent xmlns:mc="http://schemas.openxmlformats.org/markup-compatibility/2006">
              <mc:Choice xmlns:v="urn:schemas-microsoft-com:vml" Requires="v">
                <p:oleObj spid="_x0000_s18651" name="Equation" r:id="rId17" imgW="431640" imgH="241200" progId="Equation.DSMT4">
                  <p:embed/>
                </p:oleObj>
              </mc:Choice>
              <mc:Fallback>
                <p:oleObj name="Equation" r:id="rId17" imgW="431640" imgH="241200" progId="Equation.DSMT4">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87513" y="2943225"/>
                        <a:ext cx="849312"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2" name="Object 10"/>
          <p:cNvGraphicFramePr>
            <a:graphicFrameLocks noChangeAspect="1"/>
          </p:cNvGraphicFramePr>
          <p:nvPr/>
        </p:nvGraphicFramePr>
        <p:xfrm>
          <a:off x="1122363" y="3683000"/>
          <a:ext cx="496887" cy="347663"/>
        </p:xfrm>
        <a:graphic>
          <a:graphicData uri="http://schemas.openxmlformats.org/presentationml/2006/ole">
            <mc:AlternateContent xmlns:mc="http://schemas.openxmlformats.org/markup-compatibility/2006">
              <mc:Choice xmlns:v="urn:schemas-microsoft-com:vml" Requires="v">
                <p:oleObj spid="_x0000_s18652" name="Equation" r:id="rId19" imgW="253800" imgH="177480" progId="Equation.DSMT4">
                  <p:embed/>
                </p:oleObj>
              </mc:Choice>
              <mc:Fallback>
                <p:oleObj name="Equation" r:id="rId19" imgW="253800" imgH="177480" progId="Equation.DSMT4">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22363" y="3683000"/>
                        <a:ext cx="496887" cy="34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3" name="Object 11"/>
          <p:cNvGraphicFramePr>
            <a:graphicFrameLocks noChangeAspect="1"/>
          </p:cNvGraphicFramePr>
          <p:nvPr/>
        </p:nvGraphicFramePr>
        <p:xfrm>
          <a:off x="1611313" y="3678238"/>
          <a:ext cx="869950" cy="347662"/>
        </p:xfrm>
        <a:graphic>
          <a:graphicData uri="http://schemas.openxmlformats.org/presentationml/2006/ole">
            <mc:AlternateContent xmlns:mc="http://schemas.openxmlformats.org/markup-compatibility/2006">
              <mc:Choice xmlns:v="urn:schemas-microsoft-com:vml" Requires="v">
                <p:oleObj spid="_x0000_s18653" name="Equation" r:id="rId21" imgW="444240" imgH="177480" progId="Equation.DSMT4">
                  <p:embed/>
                </p:oleObj>
              </mc:Choice>
              <mc:Fallback>
                <p:oleObj name="Equation" r:id="rId21" imgW="444240" imgH="177480" progId="Equation.DSMT4">
                  <p:embed/>
                  <p:pic>
                    <p:nvPicPr>
                      <p:cNvPr id="0"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11313" y="3678238"/>
                        <a:ext cx="869950" cy="34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4" name="Object 12"/>
          <p:cNvGraphicFramePr>
            <a:graphicFrameLocks noChangeAspect="1"/>
          </p:cNvGraphicFramePr>
          <p:nvPr/>
        </p:nvGraphicFramePr>
        <p:xfrm>
          <a:off x="1119188" y="4225925"/>
          <a:ext cx="919162" cy="347663"/>
        </p:xfrm>
        <a:graphic>
          <a:graphicData uri="http://schemas.openxmlformats.org/presentationml/2006/ole">
            <mc:AlternateContent xmlns:mc="http://schemas.openxmlformats.org/markup-compatibility/2006">
              <mc:Choice xmlns:v="urn:schemas-microsoft-com:vml" Requires="v">
                <p:oleObj spid="_x0000_s18654" name="Equation" r:id="rId23" imgW="469800" imgH="177480" progId="Equation.DSMT4">
                  <p:embed/>
                </p:oleObj>
              </mc:Choice>
              <mc:Fallback>
                <p:oleObj name="Equation" r:id="rId23" imgW="469800" imgH="177480" progId="Equation.DSMT4">
                  <p:embed/>
                  <p:pic>
                    <p:nvPicPr>
                      <p:cNvPr id="0"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19188" y="4225925"/>
                        <a:ext cx="919162" cy="34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5" name="Object 13"/>
          <p:cNvGraphicFramePr>
            <a:graphicFrameLocks noChangeAspect="1"/>
          </p:cNvGraphicFramePr>
          <p:nvPr/>
        </p:nvGraphicFramePr>
        <p:xfrm>
          <a:off x="1057275" y="4745038"/>
          <a:ext cx="903288" cy="450850"/>
        </p:xfrm>
        <a:graphic>
          <a:graphicData uri="http://schemas.openxmlformats.org/presentationml/2006/ole">
            <mc:AlternateContent xmlns:mc="http://schemas.openxmlformats.org/markup-compatibility/2006">
              <mc:Choice xmlns:v="urn:schemas-microsoft-com:vml" Requires="v">
                <p:oleObj spid="_x0000_s18655" name="Equation" r:id="rId25" imgW="355320" imgH="177480" progId="Equation.DSMT4">
                  <p:embed/>
                </p:oleObj>
              </mc:Choice>
              <mc:Fallback>
                <p:oleObj name="Equation" r:id="rId25" imgW="355320" imgH="177480" progId="Equation.DSMT4">
                  <p:embed/>
                  <p:pic>
                    <p:nvPicPr>
                      <p:cNvPr id="0"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57275" y="4745038"/>
                        <a:ext cx="903288"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6" name="Object 14"/>
          <p:cNvGraphicFramePr>
            <a:graphicFrameLocks noChangeAspect="1"/>
          </p:cNvGraphicFramePr>
          <p:nvPr/>
        </p:nvGraphicFramePr>
        <p:xfrm>
          <a:off x="4910138" y="2103438"/>
          <a:ext cx="947737" cy="446087"/>
        </p:xfrm>
        <a:graphic>
          <a:graphicData uri="http://schemas.openxmlformats.org/presentationml/2006/ole">
            <mc:AlternateContent xmlns:mc="http://schemas.openxmlformats.org/markup-compatibility/2006">
              <mc:Choice xmlns:v="urn:schemas-microsoft-com:vml" Requires="v">
                <p:oleObj spid="_x0000_s18656" name="Equation" r:id="rId27" imgW="482400" imgH="228600" progId="Equation.DSMT4">
                  <p:embed/>
                </p:oleObj>
              </mc:Choice>
              <mc:Fallback>
                <p:oleObj name="Equation" r:id="rId27" imgW="482400" imgH="228600" progId="Equation.DSMT4">
                  <p:embed/>
                  <p:pic>
                    <p:nvPicPr>
                      <p:cNvPr id="0"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10138" y="2103438"/>
                        <a:ext cx="947737"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7" name="Object 15"/>
          <p:cNvGraphicFramePr>
            <a:graphicFrameLocks noChangeAspect="1"/>
          </p:cNvGraphicFramePr>
          <p:nvPr/>
        </p:nvGraphicFramePr>
        <p:xfrm>
          <a:off x="5915025" y="2233613"/>
          <a:ext cx="398463" cy="347662"/>
        </p:xfrm>
        <a:graphic>
          <a:graphicData uri="http://schemas.openxmlformats.org/presentationml/2006/ole">
            <mc:AlternateContent xmlns:mc="http://schemas.openxmlformats.org/markup-compatibility/2006">
              <mc:Choice xmlns:v="urn:schemas-microsoft-com:vml" Requires="v">
                <p:oleObj spid="_x0000_s18657" name="Equation" r:id="rId29" imgW="203040" imgH="177480" progId="Equation.DSMT4">
                  <p:embed/>
                </p:oleObj>
              </mc:Choice>
              <mc:Fallback>
                <p:oleObj name="Equation" r:id="rId29" imgW="203040" imgH="177480" progId="Equation.DSMT4">
                  <p:embed/>
                  <p:pic>
                    <p:nvPicPr>
                      <p:cNvPr id="0"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915025" y="2233613"/>
                        <a:ext cx="398463" cy="34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8" name="Object 16"/>
          <p:cNvGraphicFramePr>
            <a:graphicFrameLocks noChangeAspect="1"/>
          </p:cNvGraphicFramePr>
          <p:nvPr/>
        </p:nvGraphicFramePr>
        <p:xfrm>
          <a:off x="4518025" y="2751138"/>
          <a:ext cx="1371600" cy="792162"/>
        </p:xfrm>
        <a:graphic>
          <a:graphicData uri="http://schemas.openxmlformats.org/presentationml/2006/ole">
            <mc:AlternateContent xmlns:mc="http://schemas.openxmlformats.org/markup-compatibility/2006">
              <mc:Choice xmlns:v="urn:schemas-microsoft-com:vml" Requires="v">
                <p:oleObj spid="_x0000_s18658" name="Equation" r:id="rId31" imgW="698400" imgH="406080" progId="Equation.DSMT4">
                  <p:embed/>
                </p:oleObj>
              </mc:Choice>
              <mc:Fallback>
                <p:oleObj name="Equation" r:id="rId31" imgW="698400" imgH="406080" progId="Equation.DSMT4">
                  <p:embed/>
                  <p:pic>
                    <p:nvPicPr>
                      <p:cNvPr id="0"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518025" y="2751138"/>
                        <a:ext cx="1371600"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9" name="Object 17"/>
          <p:cNvGraphicFramePr>
            <a:graphicFrameLocks noChangeAspect="1"/>
          </p:cNvGraphicFramePr>
          <p:nvPr/>
        </p:nvGraphicFramePr>
        <p:xfrm>
          <a:off x="5962650" y="2903538"/>
          <a:ext cx="373063" cy="447675"/>
        </p:xfrm>
        <a:graphic>
          <a:graphicData uri="http://schemas.openxmlformats.org/presentationml/2006/ole">
            <mc:AlternateContent xmlns:mc="http://schemas.openxmlformats.org/markup-compatibility/2006">
              <mc:Choice xmlns:v="urn:schemas-microsoft-com:vml" Requires="v">
                <p:oleObj spid="_x0000_s18659" name="Equation" r:id="rId33" imgW="190440" imgH="228600" progId="Equation.DSMT4">
                  <p:embed/>
                </p:oleObj>
              </mc:Choice>
              <mc:Fallback>
                <p:oleObj name="Equation" r:id="rId33" imgW="190440" imgH="228600" progId="Equation.DSMT4">
                  <p:embed/>
                  <p:pic>
                    <p:nvPicPr>
                      <p:cNvPr id="0" name="Object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962650" y="2903538"/>
                        <a:ext cx="373063"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90" name="Object 18"/>
          <p:cNvGraphicFramePr>
            <a:graphicFrameLocks noChangeAspect="1"/>
          </p:cNvGraphicFramePr>
          <p:nvPr/>
        </p:nvGraphicFramePr>
        <p:xfrm>
          <a:off x="4754563" y="3671888"/>
          <a:ext cx="1146175" cy="444500"/>
        </p:xfrm>
        <a:graphic>
          <a:graphicData uri="http://schemas.openxmlformats.org/presentationml/2006/ole">
            <mc:AlternateContent xmlns:mc="http://schemas.openxmlformats.org/markup-compatibility/2006">
              <mc:Choice xmlns:v="urn:schemas-microsoft-com:vml" Requires="v">
                <p:oleObj spid="_x0000_s18660" name="Equation" r:id="rId35" imgW="583920" imgH="228600" progId="Equation.DSMT4">
                  <p:embed/>
                </p:oleObj>
              </mc:Choice>
              <mc:Fallback>
                <p:oleObj name="Equation" r:id="rId35" imgW="583920" imgH="228600" progId="Equation.DSMT4">
                  <p:embed/>
                  <p:pic>
                    <p:nvPicPr>
                      <p:cNvPr id="0" name="Object 1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754563" y="3671888"/>
                        <a:ext cx="1146175"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91" name="Object 19"/>
          <p:cNvGraphicFramePr>
            <a:graphicFrameLocks noChangeAspect="1"/>
          </p:cNvGraphicFramePr>
          <p:nvPr/>
        </p:nvGraphicFramePr>
        <p:xfrm>
          <a:off x="5954713" y="3708400"/>
          <a:ext cx="373062" cy="447675"/>
        </p:xfrm>
        <a:graphic>
          <a:graphicData uri="http://schemas.openxmlformats.org/presentationml/2006/ole">
            <mc:AlternateContent xmlns:mc="http://schemas.openxmlformats.org/markup-compatibility/2006">
              <mc:Choice xmlns:v="urn:schemas-microsoft-com:vml" Requires="v">
                <p:oleObj spid="_x0000_s18661" name="Equation" r:id="rId37" imgW="190440" imgH="228600" progId="Equation.DSMT4">
                  <p:embed/>
                </p:oleObj>
              </mc:Choice>
              <mc:Fallback>
                <p:oleObj name="Equation" r:id="rId37" imgW="190440" imgH="228600" progId="Equation.DSMT4">
                  <p:embed/>
                  <p:pic>
                    <p:nvPicPr>
                      <p:cNvPr id="0" name="Object 1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954713" y="3708400"/>
                        <a:ext cx="373062"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92" name="Object 20"/>
          <p:cNvGraphicFramePr>
            <a:graphicFrameLocks noChangeAspect="1"/>
          </p:cNvGraphicFramePr>
          <p:nvPr/>
        </p:nvGraphicFramePr>
        <p:xfrm>
          <a:off x="4786313" y="4313238"/>
          <a:ext cx="1341437" cy="347662"/>
        </p:xfrm>
        <a:graphic>
          <a:graphicData uri="http://schemas.openxmlformats.org/presentationml/2006/ole">
            <mc:AlternateContent xmlns:mc="http://schemas.openxmlformats.org/markup-compatibility/2006">
              <mc:Choice xmlns:v="urn:schemas-microsoft-com:vml" Requires="v">
                <p:oleObj spid="_x0000_s18662" name="Equation" r:id="rId38" imgW="685800" imgH="177480" progId="Equation.DSMT4">
                  <p:embed/>
                </p:oleObj>
              </mc:Choice>
              <mc:Fallback>
                <p:oleObj name="Equation" r:id="rId38" imgW="685800" imgH="177480" progId="Equation.DSMT4">
                  <p:embed/>
                  <p:pic>
                    <p:nvPicPr>
                      <p:cNvPr id="0" name="Object 20"/>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786313" y="4313238"/>
                        <a:ext cx="1341437" cy="34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93" name="Object 21"/>
          <p:cNvGraphicFramePr>
            <a:graphicFrameLocks noChangeAspect="1"/>
          </p:cNvGraphicFramePr>
          <p:nvPr/>
        </p:nvGraphicFramePr>
        <p:xfrm>
          <a:off x="5249863" y="4800600"/>
          <a:ext cx="919162" cy="347663"/>
        </p:xfrm>
        <a:graphic>
          <a:graphicData uri="http://schemas.openxmlformats.org/presentationml/2006/ole">
            <mc:AlternateContent xmlns:mc="http://schemas.openxmlformats.org/markup-compatibility/2006">
              <mc:Choice xmlns:v="urn:schemas-microsoft-com:vml" Requires="v">
                <p:oleObj spid="_x0000_s18663" name="Equation" r:id="rId40" imgW="469800" imgH="177480" progId="Equation.DSMT4">
                  <p:embed/>
                </p:oleObj>
              </mc:Choice>
              <mc:Fallback>
                <p:oleObj name="Equation" r:id="rId40" imgW="469800" imgH="177480" progId="Equation.DSMT4">
                  <p:embed/>
                  <p:pic>
                    <p:nvPicPr>
                      <p:cNvPr id="0" name="Object 2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249863" y="4800600"/>
                        <a:ext cx="919162" cy="34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94" name="Object 22"/>
          <p:cNvGraphicFramePr>
            <a:graphicFrameLocks noChangeAspect="1"/>
          </p:cNvGraphicFramePr>
          <p:nvPr/>
        </p:nvGraphicFramePr>
        <p:xfrm>
          <a:off x="5341938" y="5286375"/>
          <a:ext cx="1206500" cy="431800"/>
        </p:xfrm>
        <a:graphic>
          <a:graphicData uri="http://schemas.openxmlformats.org/presentationml/2006/ole">
            <mc:AlternateContent xmlns:mc="http://schemas.openxmlformats.org/markup-compatibility/2006">
              <mc:Choice xmlns:v="urn:schemas-microsoft-com:vml" Requires="v">
                <p:oleObj spid="_x0000_s18664" name="Equation" r:id="rId42" imgW="495000" imgH="177480" progId="Equation.DSMT4">
                  <p:embed/>
                </p:oleObj>
              </mc:Choice>
              <mc:Fallback>
                <p:oleObj name="Equation" r:id="rId42" imgW="495000" imgH="177480" progId="Equation.DSMT4">
                  <p:embed/>
                  <p:pic>
                    <p:nvPicPr>
                      <p:cNvPr id="0" name="Object 22"/>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341938" y="5286375"/>
                        <a:ext cx="12065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6" name="Text Box 5"/>
          <p:cNvSpPr txBox="1">
            <a:spLocks noChangeArrowheads="1"/>
          </p:cNvSpPr>
          <p:nvPr/>
        </p:nvSpPr>
        <p:spPr bwMode="auto">
          <a:xfrm>
            <a:off x="5084763" y="6613525"/>
            <a:ext cx="4059237" cy="244475"/>
          </a:xfrm>
          <a:prstGeom prst="rect">
            <a:avLst/>
          </a:prstGeom>
          <a:noFill/>
          <a:ln w="9525">
            <a:noFill/>
            <a:miter lim="800000"/>
            <a:headEnd/>
            <a:tailEnd/>
          </a:ln>
        </p:spPr>
        <p:txBody>
          <a:bodyPr wrap="none">
            <a:spAutoFit/>
          </a:bodyPr>
          <a:lstStyle/>
          <a:p>
            <a:r>
              <a:rPr lang="en-US" sz="1000"/>
              <a:t>© Copyright all rights reserved to Homework depot: </a:t>
            </a:r>
            <a:r>
              <a:rPr lang="en-US" sz="1000">
                <a:hlinkClick r:id="rId44"/>
              </a:rPr>
              <a:t>www.BCMath.ca</a:t>
            </a:r>
            <a:r>
              <a:rPr lang="en-US" sz="1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linds(horizontal)">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blinds(horizontal)">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blinds(horizontal)">
                                      <p:cBhvr>
                                        <p:cTn id="22" dur="500"/>
                                        <p:tgtEl>
                                          <p:spTgt spid="307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blinds(horizontal)">
                                      <p:cBhvr>
                                        <p:cTn id="27" dur="500"/>
                                        <p:tgtEl>
                                          <p:spTgt spid="307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079"/>
                                        </p:tgtEl>
                                        <p:attrNameLst>
                                          <p:attrName>style.visibility</p:attrName>
                                        </p:attrNameLst>
                                      </p:cBhvr>
                                      <p:to>
                                        <p:strVal val="visible"/>
                                      </p:to>
                                    </p:set>
                                    <p:animEffect transition="in" filter="blinds(horizontal)">
                                      <p:cBhvr>
                                        <p:cTn id="32" dur="500"/>
                                        <p:tgtEl>
                                          <p:spTgt spid="307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blinds(horizontal)">
                                      <p:cBhvr>
                                        <p:cTn id="37" dur="500"/>
                                        <p:tgtEl>
                                          <p:spTgt spid="308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000"/>
                                        <p:tgtEl>
                                          <p:spTgt spid="3080"/>
                                        </p:tgtEl>
                                      </p:cBhvr>
                                    </p:animEffect>
                                    <p:set>
                                      <p:cBhvr>
                                        <p:cTn id="42" dur="1" fill="hold">
                                          <p:stCondLst>
                                            <p:cond delay="1999"/>
                                          </p:stCondLst>
                                        </p:cTn>
                                        <p:tgtEl>
                                          <p:spTgt spid="3080"/>
                                        </p:tgtEl>
                                        <p:attrNameLst>
                                          <p:attrName>style.visibility</p:attrName>
                                        </p:attrNameLst>
                                      </p:cBhvr>
                                      <p:to>
                                        <p:strVal val="hidden"/>
                                      </p:to>
                                    </p:set>
                                  </p:childTnLst>
                                </p:cTn>
                              </p:par>
                              <p:par>
                                <p:cTn id="43" presetID="3" presetClass="entr" presetSubtype="10" fill="hold" nodeType="withEffect">
                                  <p:stCondLst>
                                    <p:cond delay="0"/>
                                  </p:stCondLst>
                                  <p:childTnLst>
                                    <p:set>
                                      <p:cBhvr>
                                        <p:cTn id="44" dur="1" fill="hold">
                                          <p:stCondLst>
                                            <p:cond delay="0"/>
                                          </p:stCondLst>
                                        </p:cTn>
                                        <p:tgtEl>
                                          <p:spTgt spid="3081"/>
                                        </p:tgtEl>
                                        <p:attrNameLst>
                                          <p:attrName>style.visibility</p:attrName>
                                        </p:attrNameLst>
                                      </p:cBhvr>
                                      <p:to>
                                        <p:strVal val="visible"/>
                                      </p:to>
                                    </p:set>
                                    <p:animEffect transition="in" filter="blinds(horizontal)">
                                      <p:cBhvr>
                                        <p:cTn id="45" dur="500"/>
                                        <p:tgtEl>
                                          <p:spTgt spid="308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082"/>
                                        </p:tgtEl>
                                        <p:attrNameLst>
                                          <p:attrName>style.visibility</p:attrName>
                                        </p:attrNameLst>
                                      </p:cBhvr>
                                      <p:to>
                                        <p:strVal val="visible"/>
                                      </p:to>
                                    </p:set>
                                    <p:animEffect transition="in" filter="blinds(horizontal)">
                                      <p:cBhvr>
                                        <p:cTn id="50" dur="500"/>
                                        <p:tgtEl>
                                          <p:spTgt spid="308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083"/>
                                        </p:tgtEl>
                                        <p:attrNameLst>
                                          <p:attrName>style.visibility</p:attrName>
                                        </p:attrNameLst>
                                      </p:cBhvr>
                                      <p:to>
                                        <p:strVal val="visible"/>
                                      </p:to>
                                    </p:set>
                                    <p:animEffect transition="in" filter="blinds(horizontal)">
                                      <p:cBhvr>
                                        <p:cTn id="55" dur="500"/>
                                        <p:tgtEl>
                                          <p:spTgt spid="308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3084"/>
                                        </p:tgtEl>
                                        <p:attrNameLst>
                                          <p:attrName>style.visibility</p:attrName>
                                        </p:attrNameLst>
                                      </p:cBhvr>
                                      <p:to>
                                        <p:strVal val="visible"/>
                                      </p:to>
                                    </p:set>
                                    <p:animEffect transition="in" filter="blinds(horizontal)">
                                      <p:cBhvr>
                                        <p:cTn id="60" dur="500"/>
                                        <p:tgtEl>
                                          <p:spTgt spid="308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3085"/>
                                        </p:tgtEl>
                                        <p:attrNameLst>
                                          <p:attrName>style.visibility</p:attrName>
                                        </p:attrNameLst>
                                      </p:cBhvr>
                                      <p:to>
                                        <p:strVal val="visible"/>
                                      </p:to>
                                    </p:set>
                                    <p:animEffect transition="in" filter="blinds(horizontal)">
                                      <p:cBhvr>
                                        <p:cTn id="65" dur="500"/>
                                        <p:tgtEl>
                                          <p:spTgt spid="3085"/>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3086"/>
                                        </p:tgtEl>
                                        <p:attrNameLst>
                                          <p:attrName>style.visibility</p:attrName>
                                        </p:attrNameLst>
                                      </p:cBhvr>
                                      <p:to>
                                        <p:strVal val="visible"/>
                                      </p:to>
                                    </p:set>
                                    <p:animEffect transition="in" filter="blinds(horizontal)">
                                      <p:cBhvr>
                                        <p:cTn id="70" dur="500"/>
                                        <p:tgtEl>
                                          <p:spTgt spid="3086"/>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3087"/>
                                        </p:tgtEl>
                                        <p:attrNameLst>
                                          <p:attrName>style.visibility</p:attrName>
                                        </p:attrNameLst>
                                      </p:cBhvr>
                                      <p:to>
                                        <p:strVal val="visible"/>
                                      </p:to>
                                    </p:set>
                                    <p:animEffect transition="in" filter="blinds(horizontal)">
                                      <p:cBhvr>
                                        <p:cTn id="75" dur="500"/>
                                        <p:tgtEl>
                                          <p:spTgt spid="3087"/>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3088"/>
                                        </p:tgtEl>
                                        <p:attrNameLst>
                                          <p:attrName>style.visibility</p:attrName>
                                        </p:attrNameLst>
                                      </p:cBhvr>
                                      <p:to>
                                        <p:strVal val="visible"/>
                                      </p:to>
                                    </p:set>
                                    <p:animEffect transition="in" filter="blinds(horizontal)">
                                      <p:cBhvr>
                                        <p:cTn id="80" dur="500"/>
                                        <p:tgtEl>
                                          <p:spTgt spid="3088"/>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3089"/>
                                        </p:tgtEl>
                                        <p:attrNameLst>
                                          <p:attrName>style.visibility</p:attrName>
                                        </p:attrNameLst>
                                      </p:cBhvr>
                                      <p:to>
                                        <p:strVal val="visible"/>
                                      </p:to>
                                    </p:set>
                                    <p:animEffect transition="in" filter="blinds(horizontal)">
                                      <p:cBhvr>
                                        <p:cTn id="85" dur="500"/>
                                        <p:tgtEl>
                                          <p:spTgt spid="3089"/>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3090"/>
                                        </p:tgtEl>
                                        <p:attrNameLst>
                                          <p:attrName>style.visibility</p:attrName>
                                        </p:attrNameLst>
                                      </p:cBhvr>
                                      <p:to>
                                        <p:strVal val="visible"/>
                                      </p:to>
                                    </p:set>
                                    <p:animEffect transition="in" filter="blinds(horizontal)">
                                      <p:cBhvr>
                                        <p:cTn id="90" dur="500"/>
                                        <p:tgtEl>
                                          <p:spTgt spid="3090"/>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3091"/>
                                        </p:tgtEl>
                                        <p:attrNameLst>
                                          <p:attrName>style.visibility</p:attrName>
                                        </p:attrNameLst>
                                      </p:cBhvr>
                                      <p:to>
                                        <p:strVal val="visible"/>
                                      </p:to>
                                    </p:set>
                                    <p:animEffect transition="in" filter="blinds(horizontal)">
                                      <p:cBhvr>
                                        <p:cTn id="95" dur="500"/>
                                        <p:tgtEl>
                                          <p:spTgt spid="3091"/>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3092"/>
                                        </p:tgtEl>
                                        <p:attrNameLst>
                                          <p:attrName>style.visibility</p:attrName>
                                        </p:attrNameLst>
                                      </p:cBhvr>
                                      <p:to>
                                        <p:strVal val="visible"/>
                                      </p:to>
                                    </p:set>
                                    <p:animEffect transition="in" filter="blinds(horizontal)">
                                      <p:cBhvr>
                                        <p:cTn id="100" dur="500"/>
                                        <p:tgtEl>
                                          <p:spTgt spid="3092"/>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nodeType="clickEffect">
                                  <p:stCondLst>
                                    <p:cond delay="0"/>
                                  </p:stCondLst>
                                  <p:childTnLst>
                                    <p:set>
                                      <p:cBhvr>
                                        <p:cTn id="104" dur="1" fill="hold">
                                          <p:stCondLst>
                                            <p:cond delay="0"/>
                                          </p:stCondLst>
                                        </p:cTn>
                                        <p:tgtEl>
                                          <p:spTgt spid="3093"/>
                                        </p:tgtEl>
                                        <p:attrNameLst>
                                          <p:attrName>style.visibility</p:attrName>
                                        </p:attrNameLst>
                                      </p:cBhvr>
                                      <p:to>
                                        <p:strVal val="visible"/>
                                      </p:to>
                                    </p:set>
                                    <p:animEffect transition="in" filter="blinds(horizontal)">
                                      <p:cBhvr>
                                        <p:cTn id="105" dur="500"/>
                                        <p:tgtEl>
                                          <p:spTgt spid="3093"/>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nodeType="clickEffect">
                                  <p:stCondLst>
                                    <p:cond delay="0"/>
                                  </p:stCondLst>
                                  <p:childTnLst>
                                    <p:set>
                                      <p:cBhvr>
                                        <p:cTn id="109" dur="1" fill="hold">
                                          <p:stCondLst>
                                            <p:cond delay="0"/>
                                          </p:stCondLst>
                                        </p:cTn>
                                        <p:tgtEl>
                                          <p:spTgt spid="3094"/>
                                        </p:tgtEl>
                                        <p:attrNameLst>
                                          <p:attrName>style.visibility</p:attrName>
                                        </p:attrNameLst>
                                      </p:cBhvr>
                                      <p:to>
                                        <p:strVal val="visible"/>
                                      </p:to>
                                    </p:set>
                                    <p:animEffect transition="in" filter="blinds(horizontal)">
                                      <p:cBhvr>
                                        <p:cTn id="110" dur="500"/>
                                        <p:tgtEl>
                                          <p:spTgt spid="3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Content Placeholder 2"/>
          <p:cNvSpPr>
            <a:spLocks noGrp="1"/>
          </p:cNvSpPr>
          <p:nvPr>
            <p:ph sz="quarter" idx="1"/>
          </p:nvPr>
        </p:nvSpPr>
        <p:spPr>
          <a:xfrm>
            <a:off x="268288" y="293688"/>
            <a:ext cx="7323137" cy="446087"/>
          </a:xfrm>
        </p:spPr>
        <p:txBody>
          <a:bodyPr/>
          <a:lstStyle/>
          <a:p>
            <a:pPr eaLnBrk="1" hangingPunct="1">
              <a:buFont typeface="Wingdings" pitchFamily="2" charset="2"/>
              <a:buNone/>
            </a:pPr>
            <a:r>
              <a:rPr lang="en-CA" sz="2200" smtClean="0"/>
              <a:t>Practice: Solve the following exponential functions:</a:t>
            </a:r>
          </a:p>
        </p:txBody>
      </p:sp>
      <p:graphicFrame>
        <p:nvGraphicFramePr>
          <p:cNvPr id="4098" name="Object 2"/>
          <p:cNvGraphicFramePr>
            <a:graphicFrameLocks noChangeAspect="1"/>
          </p:cNvGraphicFramePr>
          <p:nvPr/>
        </p:nvGraphicFramePr>
        <p:xfrm>
          <a:off x="492125" y="1057275"/>
          <a:ext cx="2132013" cy="563563"/>
        </p:xfrm>
        <a:graphic>
          <a:graphicData uri="http://schemas.openxmlformats.org/presentationml/2006/ole">
            <mc:AlternateContent xmlns:mc="http://schemas.openxmlformats.org/markup-compatibility/2006">
              <mc:Choice xmlns:v="urn:schemas-microsoft-com:vml" Requires="v">
                <p:oleObj spid="_x0000_s19648" name="Equation" r:id="rId4" imgW="1346040" imgH="355320" progId="Equation.DSMT4">
                  <p:embed/>
                </p:oleObj>
              </mc:Choice>
              <mc:Fallback>
                <p:oleObj name="Equation" r:id="rId4" imgW="1346040" imgH="35532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25" y="1057275"/>
                        <a:ext cx="2132013" cy="56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3"/>
          <p:cNvGraphicFramePr>
            <a:graphicFrameLocks noChangeAspect="1"/>
          </p:cNvGraphicFramePr>
          <p:nvPr/>
        </p:nvGraphicFramePr>
        <p:xfrm>
          <a:off x="4105275" y="1050925"/>
          <a:ext cx="2173288" cy="563563"/>
        </p:xfrm>
        <a:graphic>
          <a:graphicData uri="http://schemas.openxmlformats.org/presentationml/2006/ole">
            <mc:AlternateContent xmlns:mc="http://schemas.openxmlformats.org/markup-compatibility/2006">
              <mc:Choice xmlns:v="urn:schemas-microsoft-com:vml" Requires="v">
                <p:oleObj spid="_x0000_s19649" name="Equation" r:id="rId6" imgW="1371600" imgH="355320" progId="Equation.DSMT4">
                  <p:embed/>
                </p:oleObj>
              </mc:Choice>
              <mc:Fallback>
                <p:oleObj name="Equation" r:id="rId6" imgW="1371600" imgH="35532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5275" y="1050925"/>
                        <a:ext cx="2173288" cy="56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4"/>
          <p:cNvGraphicFramePr>
            <a:graphicFrameLocks noChangeAspect="1"/>
          </p:cNvGraphicFramePr>
          <p:nvPr/>
        </p:nvGraphicFramePr>
        <p:xfrm>
          <a:off x="828675" y="1928813"/>
          <a:ext cx="823913" cy="347662"/>
        </p:xfrm>
        <a:graphic>
          <a:graphicData uri="http://schemas.openxmlformats.org/presentationml/2006/ole">
            <mc:AlternateContent xmlns:mc="http://schemas.openxmlformats.org/markup-compatibility/2006">
              <mc:Choice xmlns:v="urn:schemas-microsoft-com:vml" Requires="v">
                <p:oleObj spid="_x0000_s19650" name="Equation" r:id="rId8" imgW="419040" imgH="177480" progId="Equation.DSMT4">
                  <p:embed/>
                </p:oleObj>
              </mc:Choice>
              <mc:Fallback>
                <p:oleObj name="Equation" r:id="rId8" imgW="419040" imgH="17748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675" y="1928813"/>
                        <a:ext cx="823913" cy="34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5"/>
          <p:cNvGraphicFramePr>
            <a:graphicFrameLocks noChangeAspect="1"/>
          </p:cNvGraphicFramePr>
          <p:nvPr/>
        </p:nvGraphicFramePr>
        <p:xfrm>
          <a:off x="1673225" y="1930400"/>
          <a:ext cx="249238" cy="323850"/>
        </p:xfrm>
        <a:graphic>
          <a:graphicData uri="http://schemas.openxmlformats.org/presentationml/2006/ole">
            <mc:AlternateContent xmlns:mc="http://schemas.openxmlformats.org/markup-compatibility/2006">
              <mc:Choice xmlns:v="urn:schemas-microsoft-com:vml" Requires="v">
                <p:oleObj spid="_x0000_s19651" name="Equation" r:id="rId10" imgW="126720" imgH="164880" progId="Equation.DSMT4">
                  <p:embed/>
                </p:oleObj>
              </mc:Choice>
              <mc:Fallback>
                <p:oleObj name="Equation" r:id="rId10" imgW="126720" imgH="16488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3225" y="1930400"/>
                        <a:ext cx="249238"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2" name="Object 6"/>
          <p:cNvGraphicFramePr>
            <a:graphicFrameLocks noChangeAspect="1"/>
          </p:cNvGraphicFramePr>
          <p:nvPr/>
        </p:nvGraphicFramePr>
        <p:xfrm>
          <a:off x="1925638" y="1662113"/>
          <a:ext cx="1123950" cy="793750"/>
        </p:xfrm>
        <a:graphic>
          <a:graphicData uri="http://schemas.openxmlformats.org/presentationml/2006/ole">
            <mc:AlternateContent xmlns:mc="http://schemas.openxmlformats.org/markup-compatibility/2006">
              <mc:Choice xmlns:v="urn:schemas-microsoft-com:vml" Requires="v">
                <p:oleObj spid="_x0000_s19652" name="Equation" r:id="rId12" imgW="571320" imgH="406080" progId="Equation.DSMT4">
                  <p:embed/>
                </p:oleObj>
              </mc:Choice>
              <mc:Fallback>
                <p:oleObj name="Equation" r:id="rId12" imgW="571320" imgH="40608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5638" y="1662113"/>
                        <a:ext cx="1123950"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3" name="Object 7"/>
          <p:cNvGraphicFramePr>
            <a:graphicFrameLocks noChangeAspect="1"/>
          </p:cNvGraphicFramePr>
          <p:nvPr/>
        </p:nvGraphicFramePr>
        <p:xfrm>
          <a:off x="877888" y="2705100"/>
          <a:ext cx="795337" cy="346075"/>
        </p:xfrm>
        <a:graphic>
          <a:graphicData uri="http://schemas.openxmlformats.org/presentationml/2006/ole">
            <mc:AlternateContent xmlns:mc="http://schemas.openxmlformats.org/markup-compatibility/2006">
              <mc:Choice xmlns:v="urn:schemas-microsoft-com:vml" Requires="v">
                <p:oleObj spid="_x0000_s19653" name="Equation" r:id="rId14" imgW="406080" imgH="177480" progId="Equation.DSMT4">
                  <p:embed/>
                </p:oleObj>
              </mc:Choice>
              <mc:Fallback>
                <p:oleObj name="Equation" r:id="rId14" imgW="406080" imgH="177480"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7888" y="2705100"/>
                        <a:ext cx="795337"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4" name="Object 8"/>
          <p:cNvGraphicFramePr>
            <a:graphicFrameLocks noChangeAspect="1"/>
          </p:cNvGraphicFramePr>
          <p:nvPr/>
        </p:nvGraphicFramePr>
        <p:xfrm>
          <a:off x="1720850" y="2598738"/>
          <a:ext cx="849313" cy="471487"/>
        </p:xfrm>
        <a:graphic>
          <a:graphicData uri="http://schemas.openxmlformats.org/presentationml/2006/ole">
            <mc:AlternateContent xmlns:mc="http://schemas.openxmlformats.org/markup-compatibility/2006">
              <mc:Choice xmlns:v="urn:schemas-microsoft-com:vml" Requires="v">
                <p:oleObj spid="_x0000_s19654" name="Equation" r:id="rId16" imgW="431640" imgH="241200" progId="Equation.DSMT4">
                  <p:embed/>
                </p:oleObj>
              </mc:Choice>
              <mc:Fallback>
                <p:oleObj name="Equation" r:id="rId16" imgW="431640" imgH="241200" progId="Equation.DSMT4">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20850" y="2598738"/>
                        <a:ext cx="849313"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6" name="Object 9"/>
          <p:cNvGraphicFramePr>
            <a:graphicFrameLocks noChangeAspect="1"/>
          </p:cNvGraphicFramePr>
          <p:nvPr/>
        </p:nvGraphicFramePr>
        <p:xfrm>
          <a:off x="1047750" y="3302000"/>
          <a:ext cx="646113" cy="471488"/>
        </p:xfrm>
        <a:graphic>
          <a:graphicData uri="http://schemas.openxmlformats.org/presentationml/2006/ole">
            <mc:AlternateContent xmlns:mc="http://schemas.openxmlformats.org/markup-compatibility/2006">
              <mc:Choice xmlns:v="urn:schemas-microsoft-com:vml" Requires="v">
                <p:oleObj spid="_x0000_s19655" name="Equation" r:id="rId18" imgW="330120" imgH="241200" progId="Equation.DSMT4">
                  <p:embed/>
                </p:oleObj>
              </mc:Choice>
              <mc:Fallback>
                <p:oleObj name="Equation" r:id="rId18" imgW="330120" imgH="241200" progId="Equation.DSMT4">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47750" y="3302000"/>
                        <a:ext cx="646113"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7" name="Object 10"/>
          <p:cNvGraphicFramePr>
            <a:graphicFrameLocks noChangeAspect="1"/>
          </p:cNvGraphicFramePr>
          <p:nvPr/>
        </p:nvGraphicFramePr>
        <p:xfrm>
          <a:off x="1697038" y="3311525"/>
          <a:ext cx="844550" cy="471488"/>
        </p:xfrm>
        <a:graphic>
          <a:graphicData uri="http://schemas.openxmlformats.org/presentationml/2006/ole">
            <mc:AlternateContent xmlns:mc="http://schemas.openxmlformats.org/markup-compatibility/2006">
              <mc:Choice xmlns:v="urn:schemas-microsoft-com:vml" Requires="v">
                <p:oleObj spid="_x0000_s19656" name="Equation" r:id="rId20" imgW="431640" imgH="241200" progId="Equation.DSMT4">
                  <p:embed/>
                </p:oleObj>
              </mc:Choice>
              <mc:Fallback>
                <p:oleObj name="Equation" r:id="rId20" imgW="431640" imgH="241200" progId="Equation.DSMT4">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97038" y="3311525"/>
                        <a:ext cx="844550"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8" name="Object 11"/>
          <p:cNvGraphicFramePr>
            <a:graphicFrameLocks noChangeAspect="1"/>
          </p:cNvGraphicFramePr>
          <p:nvPr/>
        </p:nvGraphicFramePr>
        <p:xfrm>
          <a:off x="1227138" y="3935413"/>
          <a:ext cx="1341437" cy="347662"/>
        </p:xfrm>
        <a:graphic>
          <a:graphicData uri="http://schemas.openxmlformats.org/presentationml/2006/ole">
            <mc:AlternateContent xmlns:mc="http://schemas.openxmlformats.org/markup-compatibility/2006">
              <mc:Choice xmlns:v="urn:schemas-microsoft-com:vml" Requires="v">
                <p:oleObj spid="_x0000_s19657" name="Equation" r:id="rId22" imgW="685800" imgH="177480" progId="Equation.DSMT4">
                  <p:embed/>
                </p:oleObj>
              </mc:Choice>
              <mc:Fallback>
                <p:oleObj name="Equation" r:id="rId22" imgW="685800" imgH="177480" progId="Equation.DSMT4">
                  <p:embed/>
                  <p:pic>
                    <p:nvPicPr>
                      <p:cNvPr id="0"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27138" y="3935413"/>
                        <a:ext cx="1341437" cy="34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9" name="Object 12"/>
          <p:cNvGraphicFramePr>
            <a:graphicFrameLocks noChangeAspect="1"/>
          </p:cNvGraphicFramePr>
          <p:nvPr/>
        </p:nvGraphicFramePr>
        <p:xfrm>
          <a:off x="1203325" y="4425950"/>
          <a:ext cx="989013" cy="373063"/>
        </p:xfrm>
        <a:graphic>
          <a:graphicData uri="http://schemas.openxmlformats.org/presentationml/2006/ole">
            <mc:AlternateContent xmlns:mc="http://schemas.openxmlformats.org/markup-compatibility/2006">
              <mc:Choice xmlns:v="urn:schemas-microsoft-com:vml" Requires="v">
                <p:oleObj spid="_x0000_s19658" name="Equation" r:id="rId24" imgW="469800" imgH="177480" progId="Equation.DSMT4">
                  <p:embed/>
                </p:oleObj>
              </mc:Choice>
              <mc:Fallback>
                <p:oleObj name="Equation" r:id="rId24" imgW="469800" imgH="177480" progId="Equation.DSMT4">
                  <p:embed/>
                  <p:pic>
                    <p:nvPicPr>
                      <p:cNvPr id="0"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03325" y="4425950"/>
                        <a:ext cx="989013"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0" name="Object 13"/>
          <p:cNvGraphicFramePr>
            <a:graphicFrameLocks noChangeAspect="1"/>
          </p:cNvGraphicFramePr>
          <p:nvPr/>
        </p:nvGraphicFramePr>
        <p:xfrm>
          <a:off x="4484688" y="1738313"/>
          <a:ext cx="1422400" cy="595312"/>
        </p:xfrm>
        <a:graphic>
          <a:graphicData uri="http://schemas.openxmlformats.org/presentationml/2006/ole">
            <mc:AlternateContent xmlns:mc="http://schemas.openxmlformats.org/markup-compatibility/2006">
              <mc:Choice xmlns:v="urn:schemas-microsoft-com:vml" Requires="v">
                <p:oleObj spid="_x0000_s19659" name="Equation" r:id="rId26" imgW="723600" imgH="304560" progId="Equation.DSMT4">
                  <p:embed/>
                </p:oleObj>
              </mc:Choice>
              <mc:Fallback>
                <p:oleObj name="Equation" r:id="rId26" imgW="723600" imgH="304560" progId="Equation.DSMT4">
                  <p:embed/>
                  <p:pic>
                    <p:nvPicPr>
                      <p:cNvPr id="0"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84688" y="1738313"/>
                        <a:ext cx="1422400"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1" name="Object 14"/>
          <p:cNvGraphicFramePr>
            <a:graphicFrameLocks noChangeAspect="1"/>
          </p:cNvGraphicFramePr>
          <p:nvPr/>
        </p:nvGraphicFramePr>
        <p:xfrm>
          <a:off x="5915025" y="1914525"/>
          <a:ext cx="398463" cy="347663"/>
        </p:xfrm>
        <a:graphic>
          <a:graphicData uri="http://schemas.openxmlformats.org/presentationml/2006/ole">
            <mc:AlternateContent xmlns:mc="http://schemas.openxmlformats.org/markup-compatibility/2006">
              <mc:Choice xmlns:v="urn:schemas-microsoft-com:vml" Requires="v">
                <p:oleObj spid="_x0000_s19660" name="Equation" r:id="rId28" imgW="203040" imgH="177480" progId="Equation.DSMT4">
                  <p:embed/>
                </p:oleObj>
              </mc:Choice>
              <mc:Fallback>
                <p:oleObj name="Equation" r:id="rId28" imgW="203040" imgH="177480" progId="Equation.DSMT4">
                  <p:embed/>
                  <p:pic>
                    <p:nvPicPr>
                      <p:cNvPr id="0" name="Object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915025" y="1914525"/>
                        <a:ext cx="398463" cy="34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2" name="Object 15"/>
          <p:cNvGraphicFramePr>
            <a:graphicFrameLocks noChangeAspect="1"/>
          </p:cNvGraphicFramePr>
          <p:nvPr/>
        </p:nvGraphicFramePr>
        <p:xfrm>
          <a:off x="4600575" y="2532063"/>
          <a:ext cx="1338263" cy="536575"/>
        </p:xfrm>
        <a:graphic>
          <a:graphicData uri="http://schemas.openxmlformats.org/presentationml/2006/ole">
            <mc:AlternateContent xmlns:mc="http://schemas.openxmlformats.org/markup-compatibility/2006">
              <mc:Choice xmlns:v="urn:schemas-microsoft-com:vml" Requires="v">
                <p:oleObj spid="_x0000_s19661" name="Equation" r:id="rId30" imgW="596880" imgH="241200" progId="Equation.DSMT4">
                  <p:embed/>
                </p:oleObj>
              </mc:Choice>
              <mc:Fallback>
                <p:oleObj name="Equation" r:id="rId30" imgW="596880" imgH="241200" progId="Equation.DSMT4">
                  <p:embed/>
                  <p:pic>
                    <p:nvPicPr>
                      <p:cNvPr id="0" name="Object 1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600575" y="2532063"/>
                        <a:ext cx="1338263"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3" name="Object 16"/>
          <p:cNvGraphicFramePr>
            <a:graphicFrameLocks noChangeAspect="1"/>
          </p:cNvGraphicFramePr>
          <p:nvPr/>
        </p:nvGraphicFramePr>
        <p:xfrm>
          <a:off x="5900738" y="2571750"/>
          <a:ext cx="496887" cy="473075"/>
        </p:xfrm>
        <a:graphic>
          <a:graphicData uri="http://schemas.openxmlformats.org/presentationml/2006/ole">
            <mc:AlternateContent xmlns:mc="http://schemas.openxmlformats.org/markup-compatibility/2006">
              <mc:Choice xmlns:v="urn:schemas-microsoft-com:vml" Requires="v">
                <p:oleObj spid="_x0000_s19662" name="Equation" r:id="rId32" imgW="253800" imgH="241200" progId="Equation.DSMT4">
                  <p:embed/>
                </p:oleObj>
              </mc:Choice>
              <mc:Fallback>
                <p:oleObj name="Equation" r:id="rId32" imgW="253800" imgH="241200" progId="Equation.DSMT4">
                  <p:embed/>
                  <p:pic>
                    <p:nvPicPr>
                      <p:cNvPr id="0" name="Object 1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900738" y="2571750"/>
                        <a:ext cx="496887"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4" name="Object 17"/>
          <p:cNvGraphicFramePr>
            <a:graphicFrameLocks noChangeAspect="1"/>
          </p:cNvGraphicFramePr>
          <p:nvPr/>
        </p:nvGraphicFramePr>
        <p:xfrm>
          <a:off x="4841875" y="3402013"/>
          <a:ext cx="969963" cy="344487"/>
        </p:xfrm>
        <a:graphic>
          <a:graphicData uri="http://schemas.openxmlformats.org/presentationml/2006/ole">
            <mc:AlternateContent xmlns:mc="http://schemas.openxmlformats.org/markup-compatibility/2006">
              <mc:Choice xmlns:v="urn:schemas-microsoft-com:vml" Requires="v">
                <p:oleObj spid="_x0000_s19663" name="Equation" r:id="rId34" imgW="495000" imgH="177480" progId="Equation.DSMT4">
                  <p:embed/>
                </p:oleObj>
              </mc:Choice>
              <mc:Fallback>
                <p:oleObj name="Equation" r:id="rId34" imgW="495000" imgH="177480" progId="Equation.DSMT4">
                  <p:embed/>
                  <p:pic>
                    <p:nvPicPr>
                      <p:cNvPr id="0" name="Object 1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841875" y="3402013"/>
                        <a:ext cx="969963" cy="344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5" name="Object 18"/>
          <p:cNvGraphicFramePr>
            <a:graphicFrameLocks noChangeAspect="1"/>
          </p:cNvGraphicFramePr>
          <p:nvPr/>
        </p:nvGraphicFramePr>
        <p:xfrm>
          <a:off x="6026150" y="3422650"/>
          <a:ext cx="198438" cy="322263"/>
        </p:xfrm>
        <a:graphic>
          <a:graphicData uri="http://schemas.openxmlformats.org/presentationml/2006/ole">
            <mc:AlternateContent xmlns:mc="http://schemas.openxmlformats.org/markup-compatibility/2006">
              <mc:Choice xmlns:v="urn:schemas-microsoft-com:vml" Requires="v">
                <p:oleObj spid="_x0000_s19664" name="Equation" r:id="rId36" imgW="101520" imgH="164880" progId="Equation.DSMT4">
                  <p:embed/>
                </p:oleObj>
              </mc:Choice>
              <mc:Fallback>
                <p:oleObj name="Equation" r:id="rId36" imgW="101520" imgH="164880" progId="Equation.DSMT4">
                  <p:embed/>
                  <p:pic>
                    <p:nvPicPr>
                      <p:cNvPr id="0" name="Object 1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026150" y="3422650"/>
                        <a:ext cx="198438"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19"/>
          <p:cNvGraphicFramePr>
            <a:graphicFrameLocks noChangeAspect="1"/>
          </p:cNvGraphicFramePr>
          <p:nvPr/>
        </p:nvGraphicFramePr>
        <p:xfrm>
          <a:off x="5240338" y="3979863"/>
          <a:ext cx="1146175" cy="431800"/>
        </p:xfrm>
        <a:graphic>
          <a:graphicData uri="http://schemas.openxmlformats.org/presentationml/2006/ole">
            <mc:AlternateContent xmlns:mc="http://schemas.openxmlformats.org/markup-compatibility/2006">
              <mc:Choice xmlns:v="urn:schemas-microsoft-com:vml" Requires="v">
                <p:oleObj spid="_x0000_s19665" name="Equation" r:id="rId38" imgW="469800" imgH="177480" progId="Equation.DSMT4">
                  <p:embed/>
                </p:oleObj>
              </mc:Choice>
              <mc:Fallback>
                <p:oleObj name="Equation" r:id="rId38" imgW="469800" imgH="177480" progId="Equation.DSMT4">
                  <p:embed/>
                  <p:pic>
                    <p:nvPicPr>
                      <p:cNvPr id="0" name="Object 19"/>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240338" y="3979863"/>
                        <a:ext cx="114617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20"/>
          <p:cNvGraphicFramePr>
            <a:graphicFrameLocks noChangeAspect="1"/>
          </p:cNvGraphicFramePr>
          <p:nvPr/>
        </p:nvGraphicFramePr>
        <p:xfrm>
          <a:off x="815975" y="4897438"/>
          <a:ext cx="1257300" cy="450850"/>
        </p:xfrm>
        <a:graphic>
          <a:graphicData uri="http://schemas.openxmlformats.org/presentationml/2006/ole">
            <mc:AlternateContent xmlns:mc="http://schemas.openxmlformats.org/markup-compatibility/2006">
              <mc:Choice xmlns:v="urn:schemas-microsoft-com:vml" Requires="v">
                <p:oleObj spid="_x0000_s19666" name="Equation" r:id="rId40" imgW="495000" imgH="177480" progId="Equation.DSMT4">
                  <p:embed/>
                </p:oleObj>
              </mc:Choice>
              <mc:Fallback>
                <p:oleObj name="Equation" r:id="rId40" imgW="495000" imgH="177480" progId="Equation.DSMT4">
                  <p:embed/>
                  <p:pic>
                    <p:nvPicPr>
                      <p:cNvPr id="0" name="Object 2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815975" y="4897438"/>
                        <a:ext cx="1257300"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8" name="Text Box 5"/>
          <p:cNvSpPr txBox="1">
            <a:spLocks noChangeArrowheads="1"/>
          </p:cNvSpPr>
          <p:nvPr/>
        </p:nvSpPr>
        <p:spPr bwMode="auto">
          <a:xfrm>
            <a:off x="5084763" y="6613525"/>
            <a:ext cx="4059237" cy="244475"/>
          </a:xfrm>
          <a:prstGeom prst="rect">
            <a:avLst/>
          </a:prstGeom>
          <a:noFill/>
          <a:ln w="9525">
            <a:noFill/>
            <a:miter lim="800000"/>
            <a:headEnd/>
            <a:tailEnd/>
          </a:ln>
        </p:spPr>
        <p:txBody>
          <a:bodyPr wrap="none">
            <a:spAutoFit/>
          </a:bodyPr>
          <a:lstStyle/>
          <a:p>
            <a:r>
              <a:rPr lang="en-US" sz="1000"/>
              <a:t>© Copyright all rights reserved to Homework depot: </a:t>
            </a:r>
            <a:r>
              <a:rPr lang="en-US" sz="1000">
                <a:hlinkClick r:id="rId42"/>
              </a:rPr>
              <a:t>www.BCMath.ca</a:t>
            </a:r>
            <a:r>
              <a:rPr lang="en-US" sz="1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linds(horizontal)">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blinds(horizontal)">
                                      <p:cBhvr>
                                        <p:cTn id="12" dur="500"/>
                                        <p:tgtEl>
                                          <p:spTgt spid="410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blinds(horizontal)">
                                      <p:cBhvr>
                                        <p:cTn id="17" dur="500"/>
                                        <p:tgtEl>
                                          <p:spTgt spid="410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03"/>
                                        </p:tgtEl>
                                        <p:attrNameLst>
                                          <p:attrName>style.visibility</p:attrName>
                                        </p:attrNameLst>
                                      </p:cBhvr>
                                      <p:to>
                                        <p:strVal val="visible"/>
                                      </p:to>
                                    </p:set>
                                    <p:animEffect transition="in" filter="blinds(horizontal)">
                                      <p:cBhvr>
                                        <p:cTn id="22" dur="500"/>
                                        <p:tgtEl>
                                          <p:spTgt spid="410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104"/>
                                        </p:tgtEl>
                                        <p:attrNameLst>
                                          <p:attrName>style.visibility</p:attrName>
                                        </p:attrNameLst>
                                      </p:cBhvr>
                                      <p:to>
                                        <p:strVal val="visible"/>
                                      </p:to>
                                    </p:set>
                                    <p:animEffect transition="in" filter="blinds(horizontal)">
                                      <p:cBhvr>
                                        <p:cTn id="27" dur="500"/>
                                        <p:tgtEl>
                                          <p:spTgt spid="410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106"/>
                                        </p:tgtEl>
                                        <p:attrNameLst>
                                          <p:attrName>style.visibility</p:attrName>
                                        </p:attrNameLst>
                                      </p:cBhvr>
                                      <p:to>
                                        <p:strVal val="visible"/>
                                      </p:to>
                                    </p:set>
                                    <p:animEffect transition="in" filter="blinds(horizontal)">
                                      <p:cBhvr>
                                        <p:cTn id="32" dur="500"/>
                                        <p:tgtEl>
                                          <p:spTgt spid="410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107"/>
                                        </p:tgtEl>
                                        <p:attrNameLst>
                                          <p:attrName>style.visibility</p:attrName>
                                        </p:attrNameLst>
                                      </p:cBhvr>
                                      <p:to>
                                        <p:strVal val="visible"/>
                                      </p:to>
                                    </p:set>
                                    <p:animEffect transition="in" filter="blinds(horizontal)">
                                      <p:cBhvr>
                                        <p:cTn id="37" dur="500"/>
                                        <p:tgtEl>
                                          <p:spTgt spid="410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108"/>
                                        </p:tgtEl>
                                        <p:attrNameLst>
                                          <p:attrName>style.visibility</p:attrName>
                                        </p:attrNameLst>
                                      </p:cBhvr>
                                      <p:to>
                                        <p:strVal val="visible"/>
                                      </p:to>
                                    </p:set>
                                    <p:animEffect transition="in" filter="blinds(horizontal)">
                                      <p:cBhvr>
                                        <p:cTn id="42" dur="500"/>
                                        <p:tgtEl>
                                          <p:spTgt spid="410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109"/>
                                        </p:tgtEl>
                                        <p:attrNameLst>
                                          <p:attrName>style.visibility</p:attrName>
                                        </p:attrNameLst>
                                      </p:cBhvr>
                                      <p:to>
                                        <p:strVal val="visible"/>
                                      </p:to>
                                    </p:set>
                                    <p:animEffect transition="in" filter="blinds(horizontal)">
                                      <p:cBhvr>
                                        <p:cTn id="47" dur="500"/>
                                        <p:tgtEl>
                                          <p:spTgt spid="410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linds(horizontal)">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110"/>
                                        </p:tgtEl>
                                        <p:attrNameLst>
                                          <p:attrName>style.visibility</p:attrName>
                                        </p:attrNameLst>
                                      </p:cBhvr>
                                      <p:to>
                                        <p:strVal val="visible"/>
                                      </p:to>
                                    </p:set>
                                    <p:animEffect transition="in" filter="blinds(horizontal)">
                                      <p:cBhvr>
                                        <p:cTn id="57" dur="500"/>
                                        <p:tgtEl>
                                          <p:spTgt spid="411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4111"/>
                                        </p:tgtEl>
                                        <p:attrNameLst>
                                          <p:attrName>style.visibility</p:attrName>
                                        </p:attrNameLst>
                                      </p:cBhvr>
                                      <p:to>
                                        <p:strVal val="visible"/>
                                      </p:to>
                                    </p:set>
                                    <p:animEffect transition="in" filter="blinds(horizontal)">
                                      <p:cBhvr>
                                        <p:cTn id="62" dur="500"/>
                                        <p:tgtEl>
                                          <p:spTgt spid="411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4112"/>
                                        </p:tgtEl>
                                        <p:attrNameLst>
                                          <p:attrName>style.visibility</p:attrName>
                                        </p:attrNameLst>
                                      </p:cBhvr>
                                      <p:to>
                                        <p:strVal val="visible"/>
                                      </p:to>
                                    </p:set>
                                    <p:animEffect transition="in" filter="blinds(horizontal)">
                                      <p:cBhvr>
                                        <p:cTn id="67" dur="500"/>
                                        <p:tgtEl>
                                          <p:spTgt spid="411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4113"/>
                                        </p:tgtEl>
                                        <p:attrNameLst>
                                          <p:attrName>style.visibility</p:attrName>
                                        </p:attrNameLst>
                                      </p:cBhvr>
                                      <p:to>
                                        <p:strVal val="visible"/>
                                      </p:to>
                                    </p:set>
                                    <p:animEffect transition="in" filter="blinds(horizontal)">
                                      <p:cBhvr>
                                        <p:cTn id="72" dur="500"/>
                                        <p:tgtEl>
                                          <p:spTgt spid="411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4114"/>
                                        </p:tgtEl>
                                        <p:attrNameLst>
                                          <p:attrName>style.visibility</p:attrName>
                                        </p:attrNameLst>
                                      </p:cBhvr>
                                      <p:to>
                                        <p:strVal val="visible"/>
                                      </p:to>
                                    </p:set>
                                    <p:animEffect transition="in" filter="blinds(horizontal)">
                                      <p:cBhvr>
                                        <p:cTn id="77" dur="500"/>
                                        <p:tgtEl>
                                          <p:spTgt spid="411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4115"/>
                                        </p:tgtEl>
                                        <p:attrNameLst>
                                          <p:attrName>style.visibility</p:attrName>
                                        </p:attrNameLst>
                                      </p:cBhvr>
                                      <p:to>
                                        <p:strVal val="visible"/>
                                      </p:to>
                                    </p:set>
                                    <p:animEffect transition="in" filter="blinds(horizontal)">
                                      <p:cBhvr>
                                        <p:cTn id="82" dur="500"/>
                                        <p:tgtEl>
                                          <p:spTgt spid="411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blinds(horizontal)">
                                      <p:cBhvr>
                                        <p:cTn id="8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142875"/>
            <a:ext cx="8401050" cy="1582738"/>
          </a:xfrm>
        </p:spPr>
        <p:txBody>
          <a:bodyPr>
            <a:normAutofit fontScale="90000"/>
          </a:bodyPr>
          <a:lstStyle/>
          <a:p>
            <a:pPr eaLnBrk="1" fontAlgn="auto" hangingPunct="1">
              <a:spcAft>
                <a:spcPts val="0"/>
              </a:spcAft>
              <a:defRPr/>
            </a:pPr>
            <a:r>
              <a:rPr lang="en-CA" sz="2500" dirty="0" smtClean="0"/>
              <a:t>Problem: Bill Gates decided to Give you money.  The first day he will give you one cent and then double the amount each day.  How much money will you receive on the 15</a:t>
            </a:r>
            <a:r>
              <a:rPr lang="en-CA" sz="2500" baseline="30000" dirty="0" smtClean="0"/>
              <a:t>th</a:t>
            </a:r>
            <a:r>
              <a:rPr lang="en-CA" sz="2500" dirty="0" smtClean="0"/>
              <a:t> day?</a:t>
            </a:r>
            <a:endParaRPr lang="en-CA" sz="2500" dirty="0"/>
          </a:p>
        </p:txBody>
      </p:sp>
      <p:pic>
        <p:nvPicPr>
          <p:cNvPr id="4" name="Picture 3" descr="bill gate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0" y="1857375"/>
            <a:ext cx="25288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nvGraphicFramePr>
        <p:xfrm>
          <a:off x="3389313" y="1895475"/>
          <a:ext cx="896937" cy="319088"/>
        </p:xfrm>
        <a:graphic>
          <a:graphicData uri="http://schemas.openxmlformats.org/presentationml/2006/ole">
            <mc:AlternateContent xmlns:mc="http://schemas.openxmlformats.org/markup-compatibility/2006">
              <mc:Choice xmlns:v="urn:schemas-microsoft-com:vml" Requires="v">
                <p:oleObj spid="_x0000_s1496" name="Equation" r:id="rId5" imgW="571252" imgH="203112" progId="Equation.DSMT4">
                  <p:embed/>
                </p:oleObj>
              </mc:Choice>
              <mc:Fallback>
                <p:oleObj name="Equation" r:id="rId5" imgW="571252" imgH="203112"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9313" y="1895475"/>
                        <a:ext cx="896937"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nvGraphicFramePr>
        <p:xfrm>
          <a:off x="3286125" y="2324100"/>
          <a:ext cx="1036638" cy="319088"/>
        </p:xfrm>
        <a:graphic>
          <a:graphicData uri="http://schemas.openxmlformats.org/presentationml/2006/ole">
            <mc:AlternateContent xmlns:mc="http://schemas.openxmlformats.org/markup-compatibility/2006">
              <mc:Choice xmlns:v="urn:schemas-microsoft-com:vml" Requires="v">
                <p:oleObj spid="_x0000_s1497" name="Equation" r:id="rId7" imgW="660113" imgH="203112" progId="Equation.DSMT4">
                  <p:embed/>
                </p:oleObj>
              </mc:Choice>
              <mc:Fallback>
                <p:oleObj name="Equation" r:id="rId7" imgW="660113" imgH="203112"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6125" y="2324100"/>
                        <a:ext cx="1036638"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nvGraphicFramePr>
        <p:xfrm>
          <a:off x="3349625" y="2752725"/>
          <a:ext cx="936625" cy="319088"/>
        </p:xfrm>
        <a:graphic>
          <a:graphicData uri="http://schemas.openxmlformats.org/presentationml/2006/ole">
            <mc:AlternateContent xmlns:mc="http://schemas.openxmlformats.org/markup-compatibility/2006">
              <mc:Choice xmlns:v="urn:schemas-microsoft-com:vml" Requires="v">
                <p:oleObj spid="_x0000_s1498" name="Equation" r:id="rId9" imgW="596641" imgH="203112" progId="Equation.DSMT4">
                  <p:embed/>
                </p:oleObj>
              </mc:Choice>
              <mc:Fallback>
                <p:oleObj name="Equation" r:id="rId9" imgW="596641" imgH="203112"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9625" y="2752725"/>
                        <a:ext cx="936625"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5"/>
          <p:cNvGraphicFramePr>
            <a:graphicFrameLocks noChangeAspect="1"/>
          </p:cNvGraphicFramePr>
          <p:nvPr/>
        </p:nvGraphicFramePr>
        <p:xfrm>
          <a:off x="3357563" y="3143250"/>
          <a:ext cx="936625" cy="319088"/>
        </p:xfrm>
        <a:graphic>
          <a:graphicData uri="http://schemas.openxmlformats.org/presentationml/2006/ole">
            <mc:AlternateContent xmlns:mc="http://schemas.openxmlformats.org/markup-compatibility/2006">
              <mc:Choice xmlns:v="urn:schemas-microsoft-com:vml" Requires="v">
                <p:oleObj spid="_x0000_s1499" name="Equation" r:id="rId11" imgW="596641" imgH="203112" progId="Equation.DSMT4">
                  <p:embed/>
                </p:oleObj>
              </mc:Choice>
              <mc:Fallback>
                <p:oleObj name="Equation" r:id="rId11" imgW="596641" imgH="203112"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7563" y="3143250"/>
                        <a:ext cx="936625"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nvGraphicFramePr>
        <p:xfrm>
          <a:off x="3365500" y="3533775"/>
          <a:ext cx="936625" cy="319088"/>
        </p:xfrm>
        <a:graphic>
          <a:graphicData uri="http://schemas.openxmlformats.org/presentationml/2006/ole">
            <mc:AlternateContent xmlns:mc="http://schemas.openxmlformats.org/markup-compatibility/2006">
              <mc:Choice xmlns:v="urn:schemas-microsoft-com:vml" Requires="v">
                <p:oleObj spid="_x0000_s1500" name="Equation" r:id="rId13" imgW="596641" imgH="203112" progId="Equation.DSMT4">
                  <p:embed/>
                </p:oleObj>
              </mc:Choice>
              <mc:Fallback>
                <p:oleObj name="Equation" r:id="rId13" imgW="596641" imgH="203112"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65500" y="3533775"/>
                        <a:ext cx="936625"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
          <p:cNvGraphicFramePr>
            <a:graphicFrameLocks noChangeAspect="1"/>
          </p:cNvGraphicFramePr>
          <p:nvPr/>
        </p:nvGraphicFramePr>
        <p:xfrm>
          <a:off x="3357563" y="3924300"/>
          <a:ext cx="936625" cy="319088"/>
        </p:xfrm>
        <a:graphic>
          <a:graphicData uri="http://schemas.openxmlformats.org/presentationml/2006/ole">
            <mc:AlternateContent xmlns:mc="http://schemas.openxmlformats.org/markup-compatibility/2006">
              <mc:Choice xmlns:v="urn:schemas-microsoft-com:vml" Requires="v">
                <p:oleObj spid="_x0000_s1501" name="Equation" r:id="rId15" imgW="596641" imgH="203112" progId="Equation.DSMT4">
                  <p:embed/>
                </p:oleObj>
              </mc:Choice>
              <mc:Fallback>
                <p:oleObj name="Equation" r:id="rId15" imgW="596641" imgH="203112"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7563" y="3924300"/>
                        <a:ext cx="936625"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8"/>
          <p:cNvGraphicFramePr>
            <a:graphicFrameLocks noChangeAspect="1"/>
          </p:cNvGraphicFramePr>
          <p:nvPr/>
        </p:nvGraphicFramePr>
        <p:xfrm>
          <a:off x="3357563" y="4314825"/>
          <a:ext cx="936625" cy="319088"/>
        </p:xfrm>
        <a:graphic>
          <a:graphicData uri="http://schemas.openxmlformats.org/presentationml/2006/ole">
            <mc:AlternateContent xmlns:mc="http://schemas.openxmlformats.org/markup-compatibility/2006">
              <mc:Choice xmlns:v="urn:schemas-microsoft-com:vml" Requires="v">
                <p:oleObj spid="_x0000_s1502" name="Equation" r:id="rId17" imgW="596641" imgH="203112" progId="Equation.DSMT4">
                  <p:embed/>
                </p:oleObj>
              </mc:Choice>
              <mc:Fallback>
                <p:oleObj name="Equation" r:id="rId17" imgW="596641" imgH="203112" progId="Equation.DSMT4">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7563" y="4314825"/>
                        <a:ext cx="936625"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9"/>
          <p:cNvGraphicFramePr>
            <a:graphicFrameLocks noChangeAspect="1"/>
          </p:cNvGraphicFramePr>
          <p:nvPr/>
        </p:nvGraphicFramePr>
        <p:xfrm>
          <a:off x="3357563" y="4705350"/>
          <a:ext cx="936625" cy="319088"/>
        </p:xfrm>
        <a:graphic>
          <a:graphicData uri="http://schemas.openxmlformats.org/presentationml/2006/ole">
            <mc:AlternateContent xmlns:mc="http://schemas.openxmlformats.org/markup-compatibility/2006">
              <mc:Choice xmlns:v="urn:schemas-microsoft-com:vml" Requires="v">
                <p:oleObj spid="_x0000_s1503" name="Equation" r:id="rId19" imgW="596641" imgH="203112" progId="Equation.DSMT4">
                  <p:embed/>
                </p:oleObj>
              </mc:Choice>
              <mc:Fallback>
                <p:oleObj name="Equation" r:id="rId19" imgW="596641" imgH="203112" progId="Equation.DSMT4">
                  <p:embed/>
                  <p:pic>
                    <p:nvPicPr>
                      <p:cNvPr id="0"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57563" y="4705350"/>
                        <a:ext cx="936625"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0"/>
          <p:cNvGraphicFramePr>
            <a:graphicFrameLocks noChangeAspect="1"/>
          </p:cNvGraphicFramePr>
          <p:nvPr/>
        </p:nvGraphicFramePr>
        <p:xfrm>
          <a:off x="5427663" y="1935163"/>
          <a:ext cx="936625" cy="319087"/>
        </p:xfrm>
        <a:graphic>
          <a:graphicData uri="http://schemas.openxmlformats.org/presentationml/2006/ole">
            <mc:AlternateContent xmlns:mc="http://schemas.openxmlformats.org/markup-compatibility/2006">
              <mc:Choice xmlns:v="urn:schemas-microsoft-com:vml" Requires="v">
                <p:oleObj spid="_x0000_s1504" name="Equation" r:id="rId21" imgW="596641" imgH="203112" progId="Equation.DSMT4">
                  <p:embed/>
                </p:oleObj>
              </mc:Choice>
              <mc:Fallback>
                <p:oleObj name="Equation" r:id="rId21" imgW="596641" imgH="203112" progId="Equation.DSMT4">
                  <p:embed/>
                  <p:pic>
                    <p:nvPicPr>
                      <p:cNvPr id="0" name="Picture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427663" y="1935163"/>
                        <a:ext cx="936625"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1"/>
          <p:cNvGraphicFramePr>
            <a:graphicFrameLocks noChangeAspect="1"/>
          </p:cNvGraphicFramePr>
          <p:nvPr/>
        </p:nvGraphicFramePr>
        <p:xfrm>
          <a:off x="5319713" y="2325688"/>
          <a:ext cx="1036637" cy="319087"/>
        </p:xfrm>
        <a:graphic>
          <a:graphicData uri="http://schemas.openxmlformats.org/presentationml/2006/ole">
            <mc:AlternateContent xmlns:mc="http://schemas.openxmlformats.org/markup-compatibility/2006">
              <mc:Choice xmlns:v="urn:schemas-microsoft-com:vml" Requires="v">
                <p:oleObj spid="_x0000_s1505" name="Equation" r:id="rId23" imgW="660113" imgH="203112" progId="Equation.DSMT4">
                  <p:embed/>
                </p:oleObj>
              </mc:Choice>
              <mc:Fallback>
                <p:oleObj name="Equation" r:id="rId23" imgW="660113" imgH="203112" progId="Equation.DSMT4">
                  <p:embed/>
                  <p:pic>
                    <p:nvPicPr>
                      <p:cNvPr id="0" name="Picture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19713" y="2325688"/>
                        <a:ext cx="1036637"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2"/>
          <p:cNvGraphicFramePr>
            <a:graphicFrameLocks noChangeAspect="1"/>
          </p:cNvGraphicFramePr>
          <p:nvPr/>
        </p:nvGraphicFramePr>
        <p:xfrm>
          <a:off x="5319713" y="2716213"/>
          <a:ext cx="1036637" cy="319087"/>
        </p:xfrm>
        <a:graphic>
          <a:graphicData uri="http://schemas.openxmlformats.org/presentationml/2006/ole">
            <mc:AlternateContent xmlns:mc="http://schemas.openxmlformats.org/markup-compatibility/2006">
              <mc:Choice xmlns:v="urn:schemas-microsoft-com:vml" Requires="v">
                <p:oleObj spid="_x0000_s1506" name="Equation" r:id="rId25" imgW="660113" imgH="203112" progId="Equation.DSMT4">
                  <p:embed/>
                </p:oleObj>
              </mc:Choice>
              <mc:Fallback>
                <p:oleObj name="Equation" r:id="rId25" imgW="660113" imgH="203112" progId="Equation.DSMT4">
                  <p:embed/>
                  <p:pic>
                    <p:nvPicPr>
                      <p:cNvPr id="0" name="Picture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19713" y="2716213"/>
                        <a:ext cx="1036637"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3"/>
          <p:cNvGraphicFramePr>
            <a:graphicFrameLocks noChangeAspect="1"/>
          </p:cNvGraphicFramePr>
          <p:nvPr/>
        </p:nvGraphicFramePr>
        <p:xfrm>
          <a:off x="5319713" y="3106738"/>
          <a:ext cx="1036637" cy="319087"/>
        </p:xfrm>
        <a:graphic>
          <a:graphicData uri="http://schemas.openxmlformats.org/presentationml/2006/ole">
            <mc:AlternateContent xmlns:mc="http://schemas.openxmlformats.org/markup-compatibility/2006">
              <mc:Choice xmlns:v="urn:schemas-microsoft-com:vml" Requires="v">
                <p:oleObj spid="_x0000_s1507" name="Equation" r:id="rId27" imgW="660113" imgH="203112" progId="Equation.DSMT4">
                  <p:embed/>
                </p:oleObj>
              </mc:Choice>
              <mc:Fallback>
                <p:oleObj name="Equation" r:id="rId27" imgW="660113" imgH="203112" progId="Equation.DSMT4">
                  <p:embed/>
                  <p:pic>
                    <p:nvPicPr>
                      <p:cNvPr id="0" name="Picture 1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19713" y="3106738"/>
                        <a:ext cx="1036637"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4"/>
          <p:cNvGraphicFramePr>
            <a:graphicFrameLocks noChangeAspect="1"/>
          </p:cNvGraphicFramePr>
          <p:nvPr/>
        </p:nvGraphicFramePr>
        <p:xfrm>
          <a:off x="5322888" y="3541713"/>
          <a:ext cx="1036637" cy="319087"/>
        </p:xfrm>
        <a:graphic>
          <a:graphicData uri="http://schemas.openxmlformats.org/presentationml/2006/ole">
            <mc:AlternateContent xmlns:mc="http://schemas.openxmlformats.org/markup-compatibility/2006">
              <mc:Choice xmlns:v="urn:schemas-microsoft-com:vml" Requires="v">
                <p:oleObj spid="_x0000_s1508" name="Equation" r:id="rId29" imgW="660113" imgH="203112" progId="Equation.DSMT4">
                  <p:embed/>
                </p:oleObj>
              </mc:Choice>
              <mc:Fallback>
                <p:oleObj name="Equation" r:id="rId29" imgW="660113" imgH="203112" progId="Equation.DSMT4">
                  <p:embed/>
                  <p:pic>
                    <p:nvPicPr>
                      <p:cNvPr id="0" name="Picture 1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322888" y="3541713"/>
                        <a:ext cx="1036637"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5"/>
          <p:cNvGraphicFramePr>
            <a:graphicFrameLocks noChangeAspect="1"/>
          </p:cNvGraphicFramePr>
          <p:nvPr/>
        </p:nvGraphicFramePr>
        <p:xfrm>
          <a:off x="5322888" y="3937000"/>
          <a:ext cx="1036637" cy="319088"/>
        </p:xfrm>
        <a:graphic>
          <a:graphicData uri="http://schemas.openxmlformats.org/presentationml/2006/ole">
            <mc:AlternateContent xmlns:mc="http://schemas.openxmlformats.org/markup-compatibility/2006">
              <mc:Choice xmlns:v="urn:schemas-microsoft-com:vml" Requires="v">
                <p:oleObj spid="_x0000_s1509" name="Equation" r:id="rId31" imgW="660113" imgH="203112" progId="Equation.DSMT4">
                  <p:embed/>
                </p:oleObj>
              </mc:Choice>
              <mc:Fallback>
                <p:oleObj name="Equation" r:id="rId31" imgW="660113" imgH="203112" progId="Equation.DSMT4">
                  <p:embed/>
                  <p:pic>
                    <p:nvPicPr>
                      <p:cNvPr id="0" name="Picture 1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322888" y="3937000"/>
                        <a:ext cx="1036637"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6"/>
          <p:cNvGraphicFramePr>
            <a:graphicFrameLocks noChangeAspect="1"/>
          </p:cNvGraphicFramePr>
          <p:nvPr/>
        </p:nvGraphicFramePr>
        <p:xfrm>
          <a:off x="5322888" y="4365625"/>
          <a:ext cx="1036637" cy="319088"/>
        </p:xfrm>
        <a:graphic>
          <a:graphicData uri="http://schemas.openxmlformats.org/presentationml/2006/ole">
            <mc:AlternateContent xmlns:mc="http://schemas.openxmlformats.org/markup-compatibility/2006">
              <mc:Choice xmlns:v="urn:schemas-microsoft-com:vml" Requires="v">
                <p:oleObj spid="_x0000_s1510" name="Equation" r:id="rId33" imgW="660113" imgH="203112" progId="Equation.DSMT4">
                  <p:embed/>
                </p:oleObj>
              </mc:Choice>
              <mc:Fallback>
                <p:oleObj name="Equation" r:id="rId33" imgW="660113" imgH="203112" progId="Equation.DSMT4">
                  <p:embed/>
                  <p:pic>
                    <p:nvPicPr>
                      <p:cNvPr id="0" name="Picture 1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322888" y="4365625"/>
                        <a:ext cx="1036637"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7"/>
          <p:cNvGraphicFramePr>
            <a:graphicFrameLocks noChangeAspect="1"/>
          </p:cNvGraphicFramePr>
          <p:nvPr/>
        </p:nvGraphicFramePr>
        <p:xfrm>
          <a:off x="4351338" y="1935163"/>
          <a:ext cx="577850" cy="279400"/>
        </p:xfrm>
        <a:graphic>
          <a:graphicData uri="http://schemas.openxmlformats.org/presentationml/2006/ole">
            <mc:AlternateContent xmlns:mc="http://schemas.openxmlformats.org/markup-compatibility/2006">
              <mc:Choice xmlns:v="urn:schemas-microsoft-com:vml" Requires="v">
                <p:oleObj spid="_x0000_s1511" name="Equation" r:id="rId35" imgW="368140" imgH="177723" progId="Equation.DSMT4">
                  <p:embed/>
                </p:oleObj>
              </mc:Choice>
              <mc:Fallback>
                <p:oleObj name="Equation" r:id="rId35" imgW="368140" imgH="177723" progId="Equation.DSMT4">
                  <p:embed/>
                  <p:pic>
                    <p:nvPicPr>
                      <p:cNvPr id="0" name="Picture 1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351338" y="1935163"/>
                        <a:ext cx="57785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8"/>
          <p:cNvGraphicFramePr>
            <a:graphicFrameLocks noChangeAspect="1"/>
          </p:cNvGraphicFramePr>
          <p:nvPr/>
        </p:nvGraphicFramePr>
        <p:xfrm>
          <a:off x="4357688" y="2357438"/>
          <a:ext cx="596900" cy="279400"/>
        </p:xfrm>
        <a:graphic>
          <a:graphicData uri="http://schemas.openxmlformats.org/presentationml/2006/ole">
            <mc:AlternateContent xmlns:mc="http://schemas.openxmlformats.org/markup-compatibility/2006">
              <mc:Choice xmlns:v="urn:schemas-microsoft-com:vml" Requires="v">
                <p:oleObj spid="_x0000_s1512" name="Equation" r:id="rId37" imgW="380670" imgH="177646" progId="Equation.DSMT4">
                  <p:embed/>
                </p:oleObj>
              </mc:Choice>
              <mc:Fallback>
                <p:oleObj name="Equation" r:id="rId37" imgW="380670" imgH="177646" progId="Equation.DSMT4">
                  <p:embed/>
                  <p:pic>
                    <p:nvPicPr>
                      <p:cNvPr id="0" name="Picture 18"/>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357688" y="2357438"/>
                        <a:ext cx="596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19"/>
          <p:cNvGraphicFramePr>
            <a:graphicFrameLocks noChangeAspect="1"/>
          </p:cNvGraphicFramePr>
          <p:nvPr/>
        </p:nvGraphicFramePr>
        <p:xfrm>
          <a:off x="4357688" y="2779713"/>
          <a:ext cx="596900" cy="279400"/>
        </p:xfrm>
        <a:graphic>
          <a:graphicData uri="http://schemas.openxmlformats.org/presentationml/2006/ole">
            <mc:AlternateContent xmlns:mc="http://schemas.openxmlformats.org/markup-compatibility/2006">
              <mc:Choice xmlns:v="urn:schemas-microsoft-com:vml" Requires="v">
                <p:oleObj spid="_x0000_s1513" name="Equation" r:id="rId39" imgW="380670" imgH="177646" progId="Equation.DSMT4">
                  <p:embed/>
                </p:oleObj>
              </mc:Choice>
              <mc:Fallback>
                <p:oleObj name="Equation" r:id="rId39" imgW="380670" imgH="177646" progId="Equation.DSMT4">
                  <p:embed/>
                  <p:pic>
                    <p:nvPicPr>
                      <p:cNvPr id="0" name="Picture 19"/>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357688" y="2779713"/>
                        <a:ext cx="596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0"/>
          <p:cNvGraphicFramePr>
            <a:graphicFrameLocks noChangeAspect="1"/>
          </p:cNvGraphicFramePr>
          <p:nvPr/>
        </p:nvGraphicFramePr>
        <p:xfrm>
          <a:off x="4357688" y="3143250"/>
          <a:ext cx="596900" cy="279400"/>
        </p:xfrm>
        <a:graphic>
          <a:graphicData uri="http://schemas.openxmlformats.org/presentationml/2006/ole">
            <mc:AlternateContent xmlns:mc="http://schemas.openxmlformats.org/markup-compatibility/2006">
              <mc:Choice xmlns:v="urn:schemas-microsoft-com:vml" Requires="v">
                <p:oleObj spid="_x0000_s1514" name="Equation" r:id="rId41" imgW="380670" imgH="177646" progId="Equation.DSMT4">
                  <p:embed/>
                </p:oleObj>
              </mc:Choice>
              <mc:Fallback>
                <p:oleObj name="Equation" r:id="rId41" imgW="380670" imgH="177646" progId="Equation.DSMT4">
                  <p:embed/>
                  <p:pic>
                    <p:nvPicPr>
                      <p:cNvPr id="0" name="Picture 20"/>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357688" y="3143250"/>
                        <a:ext cx="596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1"/>
          <p:cNvGraphicFramePr>
            <a:graphicFrameLocks noChangeAspect="1"/>
          </p:cNvGraphicFramePr>
          <p:nvPr/>
        </p:nvGraphicFramePr>
        <p:xfrm>
          <a:off x="4357688" y="3538538"/>
          <a:ext cx="596900" cy="279400"/>
        </p:xfrm>
        <a:graphic>
          <a:graphicData uri="http://schemas.openxmlformats.org/presentationml/2006/ole">
            <mc:AlternateContent xmlns:mc="http://schemas.openxmlformats.org/markup-compatibility/2006">
              <mc:Choice xmlns:v="urn:schemas-microsoft-com:vml" Requires="v">
                <p:oleObj spid="_x0000_s1515" name="Equation" r:id="rId43" imgW="380670" imgH="177646" progId="Equation.DSMT4">
                  <p:embed/>
                </p:oleObj>
              </mc:Choice>
              <mc:Fallback>
                <p:oleObj name="Equation" r:id="rId43" imgW="380670" imgH="177646" progId="Equation.DSMT4">
                  <p:embed/>
                  <p:pic>
                    <p:nvPicPr>
                      <p:cNvPr id="0" name="Picture 2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357688" y="3538538"/>
                        <a:ext cx="596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2"/>
          <p:cNvGraphicFramePr>
            <a:graphicFrameLocks noChangeAspect="1"/>
          </p:cNvGraphicFramePr>
          <p:nvPr/>
        </p:nvGraphicFramePr>
        <p:xfrm>
          <a:off x="4357688" y="3929063"/>
          <a:ext cx="596900" cy="279400"/>
        </p:xfrm>
        <a:graphic>
          <a:graphicData uri="http://schemas.openxmlformats.org/presentationml/2006/ole">
            <mc:AlternateContent xmlns:mc="http://schemas.openxmlformats.org/markup-compatibility/2006">
              <mc:Choice xmlns:v="urn:schemas-microsoft-com:vml" Requires="v">
                <p:oleObj spid="_x0000_s1516" name="Equation" r:id="rId45" imgW="380670" imgH="177646" progId="Equation.DSMT4">
                  <p:embed/>
                </p:oleObj>
              </mc:Choice>
              <mc:Fallback>
                <p:oleObj name="Equation" r:id="rId45" imgW="380670" imgH="177646" progId="Equation.DSMT4">
                  <p:embed/>
                  <p:pic>
                    <p:nvPicPr>
                      <p:cNvPr id="0" name="Picture 22"/>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357688" y="3929063"/>
                        <a:ext cx="596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3"/>
          <p:cNvGraphicFramePr>
            <a:graphicFrameLocks noChangeAspect="1"/>
          </p:cNvGraphicFramePr>
          <p:nvPr/>
        </p:nvGraphicFramePr>
        <p:xfrm>
          <a:off x="4348163" y="4310063"/>
          <a:ext cx="596900" cy="279400"/>
        </p:xfrm>
        <a:graphic>
          <a:graphicData uri="http://schemas.openxmlformats.org/presentationml/2006/ole">
            <mc:AlternateContent xmlns:mc="http://schemas.openxmlformats.org/markup-compatibility/2006">
              <mc:Choice xmlns:v="urn:schemas-microsoft-com:vml" Requires="v">
                <p:oleObj spid="_x0000_s1517" name="Equation" r:id="rId47" imgW="380670" imgH="177646" progId="Equation.DSMT4">
                  <p:embed/>
                </p:oleObj>
              </mc:Choice>
              <mc:Fallback>
                <p:oleObj name="Equation" r:id="rId47" imgW="380670" imgH="177646" progId="Equation.DSMT4">
                  <p:embed/>
                  <p:pic>
                    <p:nvPicPr>
                      <p:cNvPr id="0" name="Picture 23"/>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4348163" y="4310063"/>
                        <a:ext cx="596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4"/>
          <p:cNvGraphicFramePr>
            <a:graphicFrameLocks noChangeAspect="1"/>
          </p:cNvGraphicFramePr>
          <p:nvPr/>
        </p:nvGraphicFramePr>
        <p:xfrm>
          <a:off x="4340225" y="4703763"/>
          <a:ext cx="596900" cy="279400"/>
        </p:xfrm>
        <a:graphic>
          <a:graphicData uri="http://schemas.openxmlformats.org/presentationml/2006/ole">
            <mc:AlternateContent xmlns:mc="http://schemas.openxmlformats.org/markup-compatibility/2006">
              <mc:Choice xmlns:v="urn:schemas-microsoft-com:vml" Requires="v">
                <p:oleObj spid="_x0000_s1518" name="Equation" r:id="rId49" imgW="380670" imgH="177646" progId="Equation.DSMT4">
                  <p:embed/>
                </p:oleObj>
              </mc:Choice>
              <mc:Fallback>
                <p:oleObj name="Equation" r:id="rId49" imgW="380670" imgH="177646" progId="Equation.DSMT4">
                  <p:embed/>
                  <p:pic>
                    <p:nvPicPr>
                      <p:cNvPr id="0" name="Picture 24"/>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4340225" y="4703763"/>
                        <a:ext cx="596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5"/>
          <p:cNvGraphicFramePr>
            <a:graphicFrameLocks noChangeAspect="1"/>
          </p:cNvGraphicFramePr>
          <p:nvPr/>
        </p:nvGraphicFramePr>
        <p:xfrm>
          <a:off x="6415088" y="1938338"/>
          <a:ext cx="596900" cy="279400"/>
        </p:xfrm>
        <a:graphic>
          <a:graphicData uri="http://schemas.openxmlformats.org/presentationml/2006/ole">
            <mc:AlternateContent xmlns:mc="http://schemas.openxmlformats.org/markup-compatibility/2006">
              <mc:Choice xmlns:v="urn:schemas-microsoft-com:vml" Requires="v">
                <p:oleObj spid="_x0000_s1519" name="Equation" r:id="rId51" imgW="380670" imgH="177646" progId="Equation.DSMT4">
                  <p:embed/>
                </p:oleObj>
              </mc:Choice>
              <mc:Fallback>
                <p:oleObj name="Equation" r:id="rId51" imgW="380670" imgH="177646" progId="Equation.DSMT4">
                  <p:embed/>
                  <p:pic>
                    <p:nvPicPr>
                      <p:cNvPr id="0" name="Picture 25"/>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6415088" y="1938338"/>
                        <a:ext cx="596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6"/>
          <p:cNvGraphicFramePr>
            <a:graphicFrameLocks noChangeAspect="1"/>
          </p:cNvGraphicFramePr>
          <p:nvPr/>
        </p:nvGraphicFramePr>
        <p:xfrm>
          <a:off x="6419850" y="2333625"/>
          <a:ext cx="596900" cy="279400"/>
        </p:xfrm>
        <a:graphic>
          <a:graphicData uri="http://schemas.openxmlformats.org/presentationml/2006/ole">
            <mc:AlternateContent xmlns:mc="http://schemas.openxmlformats.org/markup-compatibility/2006">
              <mc:Choice xmlns:v="urn:schemas-microsoft-com:vml" Requires="v">
                <p:oleObj spid="_x0000_s1520" name="Equation" r:id="rId53" imgW="380670" imgH="177646" progId="Equation.DSMT4">
                  <p:embed/>
                </p:oleObj>
              </mc:Choice>
              <mc:Fallback>
                <p:oleObj name="Equation" r:id="rId53" imgW="380670" imgH="177646" progId="Equation.DSMT4">
                  <p:embed/>
                  <p:pic>
                    <p:nvPicPr>
                      <p:cNvPr id="0" name="Picture 26"/>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6419850" y="2333625"/>
                        <a:ext cx="596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7"/>
          <p:cNvGraphicFramePr>
            <a:graphicFrameLocks noChangeAspect="1"/>
          </p:cNvGraphicFramePr>
          <p:nvPr/>
        </p:nvGraphicFramePr>
        <p:xfrm>
          <a:off x="6403975" y="2714625"/>
          <a:ext cx="717550" cy="279400"/>
        </p:xfrm>
        <a:graphic>
          <a:graphicData uri="http://schemas.openxmlformats.org/presentationml/2006/ole">
            <mc:AlternateContent xmlns:mc="http://schemas.openxmlformats.org/markup-compatibility/2006">
              <mc:Choice xmlns:v="urn:schemas-microsoft-com:vml" Requires="v">
                <p:oleObj spid="_x0000_s1521" name="Equation" r:id="rId55" imgW="457002" imgH="177723" progId="Equation.DSMT4">
                  <p:embed/>
                </p:oleObj>
              </mc:Choice>
              <mc:Fallback>
                <p:oleObj name="Equation" r:id="rId55" imgW="457002" imgH="177723" progId="Equation.DSMT4">
                  <p:embed/>
                  <p:pic>
                    <p:nvPicPr>
                      <p:cNvPr id="0" name="Picture 27"/>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6403975" y="2714625"/>
                        <a:ext cx="71755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28"/>
          <p:cNvGraphicFramePr>
            <a:graphicFrameLocks noChangeAspect="1"/>
          </p:cNvGraphicFramePr>
          <p:nvPr/>
        </p:nvGraphicFramePr>
        <p:xfrm>
          <a:off x="6400800" y="3122613"/>
          <a:ext cx="717550" cy="279400"/>
        </p:xfrm>
        <a:graphic>
          <a:graphicData uri="http://schemas.openxmlformats.org/presentationml/2006/ole">
            <mc:AlternateContent xmlns:mc="http://schemas.openxmlformats.org/markup-compatibility/2006">
              <mc:Choice xmlns:v="urn:schemas-microsoft-com:vml" Requires="v">
                <p:oleObj spid="_x0000_s1522" name="Equation" r:id="rId57" imgW="457002" imgH="177723" progId="Equation.DSMT4">
                  <p:embed/>
                </p:oleObj>
              </mc:Choice>
              <mc:Fallback>
                <p:oleObj name="Equation" r:id="rId57" imgW="457002" imgH="177723" progId="Equation.DSMT4">
                  <p:embed/>
                  <p:pic>
                    <p:nvPicPr>
                      <p:cNvPr id="0" name="Picture 28"/>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6400800" y="3122613"/>
                        <a:ext cx="71755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29"/>
          <p:cNvGraphicFramePr>
            <a:graphicFrameLocks noChangeAspect="1"/>
          </p:cNvGraphicFramePr>
          <p:nvPr/>
        </p:nvGraphicFramePr>
        <p:xfrm>
          <a:off x="6438900" y="3530600"/>
          <a:ext cx="717550" cy="279400"/>
        </p:xfrm>
        <a:graphic>
          <a:graphicData uri="http://schemas.openxmlformats.org/presentationml/2006/ole">
            <mc:AlternateContent xmlns:mc="http://schemas.openxmlformats.org/markup-compatibility/2006">
              <mc:Choice xmlns:v="urn:schemas-microsoft-com:vml" Requires="v">
                <p:oleObj spid="_x0000_s1523" name="Equation" r:id="rId59" imgW="457002" imgH="177723" progId="Equation.DSMT4">
                  <p:embed/>
                </p:oleObj>
              </mc:Choice>
              <mc:Fallback>
                <p:oleObj name="Equation" r:id="rId59" imgW="457002" imgH="177723" progId="Equation.DSMT4">
                  <p:embed/>
                  <p:pic>
                    <p:nvPicPr>
                      <p:cNvPr id="0" name="Picture 29"/>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6438900" y="3530600"/>
                        <a:ext cx="71755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30"/>
          <p:cNvGraphicFramePr>
            <a:graphicFrameLocks noChangeAspect="1"/>
          </p:cNvGraphicFramePr>
          <p:nvPr/>
        </p:nvGraphicFramePr>
        <p:xfrm>
          <a:off x="6437313" y="3938588"/>
          <a:ext cx="717550" cy="279400"/>
        </p:xfrm>
        <a:graphic>
          <a:graphicData uri="http://schemas.openxmlformats.org/presentationml/2006/ole">
            <mc:AlternateContent xmlns:mc="http://schemas.openxmlformats.org/markup-compatibility/2006">
              <mc:Choice xmlns:v="urn:schemas-microsoft-com:vml" Requires="v">
                <p:oleObj spid="_x0000_s1524" name="Equation" r:id="rId61" imgW="457002" imgH="177723" progId="Equation.DSMT4">
                  <p:embed/>
                </p:oleObj>
              </mc:Choice>
              <mc:Fallback>
                <p:oleObj name="Equation" r:id="rId61" imgW="457002" imgH="177723" progId="Equation.DSMT4">
                  <p:embed/>
                  <p:pic>
                    <p:nvPicPr>
                      <p:cNvPr id="0" name="Picture 30"/>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6437313" y="3938588"/>
                        <a:ext cx="71755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31"/>
          <p:cNvGraphicFramePr>
            <a:graphicFrameLocks noChangeAspect="1"/>
          </p:cNvGraphicFramePr>
          <p:nvPr/>
        </p:nvGraphicFramePr>
        <p:xfrm>
          <a:off x="6443663" y="4346575"/>
          <a:ext cx="836612" cy="279400"/>
        </p:xfrm>
        <a:graphic>
          <a:graphicData uri="http://schemas.openxmlformats.org/presentationml/2006/ole">
            <mc:AlternateContent xmlns:mc="http://schemas.openxmlformats.org/markup-compatibility/2006">
              <mc:Choice xmlns:v="urn:schemas-microsoft-com:vml" Requires="v">
                <p:oleObj spid="_x0000_s1525" name="Equation" r:id="rId63" imgW="532937" imgH="177646" progId="Equation.DSMT4">
                  <p:embed/>
                </p:oleObj>
              </mc:Choice>
              <mc:Fallback>
                <p:oleObj name="Equation" r:id="rId63" imgW="532937" imgH="177646" progId="Equation.DSMT4">
                  <p:embed/>
                  <p:pic>
                    <p:nvPicPr>
                      <p:cNvPr id="0" name="Picture 31"/>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6443663" y="4346575"/>
                        <a:ext cx="836612"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309563" y="5110163"/>
            <a:ext cx="8289925" cy="368300"/>
          </a:xfrm>
          <a:prstGeom prst="rect">
            <a:avLst/>
          </a:prstGeom>
          <a:noFill/>
        </p:spPr>
        <p:txBody>
          <a:bodyPr wrap="none">
            <a:spAutoFit/>
          </a:bodyPr>
          <a:lstStyle/>
          <a:p>
            <a:pPr>
              <a:defRPr/>
            </a:pPr>
            <a:r>
              <a:rPr lang="en-CA" dirty="0">
                <a:solidFill>
                  <a:srgbClr val="FF0000"/>
                </a:solidFill>
                <a:latin typeface="+mj-lt"/>
              </a:rPr>
              <a:t>The value on the 15</a:t>
            </a:r>
            <a:r>
              <a:rPr lang="en-CA" baseline="30000" dirty="0">
                <a:solidFill>
                  <a:srgbClr val="FF0000"/>
                </a:solidFill>
                <a:latin typeface="+mj-lt"/>
              </a:rPr>
              <a:t>th</a:t>
            </a:r>
            <a:r>
              <a:rPr lang="en-CA" dirty="0">
                <a:solidFill>
                  <a:srgbClr val="FF0000"/>
                </a:solidFill>
                <a:latin typeface="+mj-lt"/>
              </a:rPr>
              <a:t> day can also be found by multiplying “2” over 14 times</a:t>
            </a:r>
          </a:p>
        </p:txBody>
      </p:sp>
      <p:graphicFrame>
        <p:nvGraphicFramePr>
          <p:cNvPr id="36" name="Object 32"/>
          <p:cNvGraphicFramePr>
            <a:graphicFrameLocks noChangeAspect="1"/>
          </p:cNvGraphicFramePr>
          <p:nvPr/>
        </p:nvGraphicFramePr>
        <p:xfrm>
          <a:off x="377825" y="5594350"/>
          <a:ext cx="1036638" cy="319088"/>
        </p:xfrm>
        <a:graphic>
          <a:graphicData uri="http://schemas.openxmlformats.org/presentationml/2006/ole">
            <mc:AlternateContent xmlns:mc="http://schemas.openxmlformats.org/markup-compatibility/2006">
              <mc:Choice xmlns:v="urn:schemas-microsoft-com:vml" Requires="v">
                <p:oleObj spid="_x0000_s1526" name="Equation" r:id="rId65" imgW="660113" imgH="203112" progId="Equation.DSMT4">
                  <p:embed/>
                </p:oleObj>
              </mc:Choice>
              <mc:Fallback>
                <p:oleObj name="Equation" r:id="rId65" imgW="660113" imgH="203112" progId="Equation.DSMT4">
                  <p:embed/>
                  <p:pic>
                    <p:nvPicPr>
                      <p:cNvPr id="0" name="Picture 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77825" y="5594350"/>
                        <a:ext cx="1036638"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33"/>
          <p:cNvGraphicFramePr>
            <a:graphicFrameLocks noChangeAspect="1"/>
          </p:cNvGraphicFramePr>
          <p:nvPr/>
        </p:nvGraphicFramePr>
        <p:xfrm>
          <a:off x="1476375" y="5594350"/>
          <a:ext cx="619125" cy="279400"/>
        </p:xfrm>
        <a:graphic>
          <a:graphicData uri="http://schemas.openxmlformats.org/presentationml/2006/ole">
            <mc:AlternateContent xmlns:mc="http://schemas.openxmlformats.org/markup-compatibility/2006">
              <mc:Choice xmlns:v="urn:schemas-microsoft-com:vml" Requires="v">
                <p:oleObj spid="_x0000_s1527" name="Equation" r:id="rId66" imgW="393359" imgH="177646" progId="Equation.DSMT4">
                  <p:embed/>
                </p:oleObj>
              </mc:Choice>
              <mc:Fallback>
                <p:oleObj name="Equation" r:id="rId66" imgW="393359" imgH="177646" progId="Equation.DSMT4">
                  <p:embed/>
                  <p:pic>
                    <p:nvPicPr>
                      <p:cNvPr id="0" name="Picture 33"/>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1476375" y="5594350"/>
                        <a:ext cx="619125"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34"/>
          <p:cNvGraphicFramePr>
            <a:graphicFrameLocks noChangeAspect="1"/>
          </p:cNvGraphicFramePr>
          <p:nvPr/>
        </p:nvGraphicFramePr>
        <p:xfrm>
          <a:off x="2085975" y="5603875"/>
          <a:ext cx="358775" cy="260350"/>
        </p:xfrm>
        <a:graphic>
          <a:graphicData uri="http://schemas.openxmlformats.org/presentationml/2006/ole">
            <mc:AlternateContent xmlns:mc="http://schemas.openxmlformats.org/markup-compatibility/2006">
              <mc:Choice xmlns:v="urn:schemas-microsoft-com:vml" Requires="v">
                <p:oleObj spid="_x0000_s1528" name="Equation" r:id="rId68" imgW="228501" imgH="165028" progId="Equation.DSMT4">
                  <p:embed/>
                </p:oleObj>
              </mc:Choice>
              <mc:Fallback>
                <p:oleObj name="Equation" r:id="rId68" imgW="228501" imgH="165028" progId="Equation.DSMT4">
                  <p:embed/>
                  <p:pic>
                    <p:nvPicPr>
                      <p:cNvPr id="0" name="Picture 34"/>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2085975" y="5603875"/>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35"/>
          <p:cNvGraphicFramePr>
            <a:graphicFrameLocks noChangeAspect="1"/>
          </p:cNvGraphicFramePr>
          <p:nvPr/>
        </p:nvGraphicFramePr>
        <p:xfrm>
          <a:off x="2427288" y="5613400"/>
          <a:ext cx="358775" cy="260350"/>
        </p:xfrm>
        <a:graphic>
          <a:graphicData uri="http://schemas.openxmlformats.org/presentationml/2006/ole">
            <mc:AlternateContent xmlns:mc="http://schemas.openxmlformats.org/markup-compatibility/2006">
              <mc:Choice xmlns:v="urn:schemas-microsoft-com:vml" Requires="v">
                <p:oleObj spid="_x0000_s1529" name="Equation" r:id="rId70" imgW="228501" imgH="165028" progId="Equation.DSMT4">
                  <p:embed/>
                </p:oleObj>
              </mc:Choice>
              <mc:Fallback>
                <p:oleObj name="Equation" r:id="rId70" imgW="228501" imgH="165028" progId="Equation.DSMT4">
                  <p:embed/>
                  <p:pic>
                    <p:nvPicPr>
                      <p:cNvPr id="0" name="Picture 35"/>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2427288" y="5613400"/>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36"/>
          <p:cNvGraphicFramePr>
            <a:graphicFrameLocks noChangeAspect="1"/>
          </p:cNvGraphicFramePr>
          <p:nvPr/>
        </p:nvGraphicFramePr>
        <p:xfrm>
          <a:off x="2768600" y="5621338"/>
          <a:ext cx="358775" cy="260350"/>
        </p:xfrm>
        <a:graphic>
          <a:graphicData uri="http://schemas.openxmlformats.org/presentationml/2006/ole">
            <mc:AlternateContent xmlns:mc="http://schemas.openxmlformats.org/markup-compatibility/2006">
              <mc:Choice xmlns:v="urn:schemas-microsoft-com:vml" Requires="v">
                <p:oleObj spid="_x0000_s1530" name="Equation" r:id="rId71" imgW="228501" imgH="165028" progId="Equation.DSMT4">
                  <p:embed/>
                </p:oleObj>
              </mc:Choice>
              <mc:Fallback>
                <p:oleObj name="Equation" r:id="rId71" imgW="228501" imgH="165028" progId="Equation.DSMT4">
                  <p:embed/>
                  <p:pic>
                    <p:nvPicPr>
                      <p:cNvPr id="0" name="Picture 36"/>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2768600" y="5621338"/>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37"/>
          <p:cNvGraphicFramePr>
            <a:graphicFrameLocks noChangeAspect="1"/>
          </p:cNvGraphicFramePr>
          <p:nvPr/>
        </p:nvGraphicFramePr>
        <p:xfrm>
          <a:off x="3109913" y="5618163"/>
          <a:ext cx="358775" cy="260350"/>
        </p:xfrm>
        <a:graphic>
          <a:graphicData uri="http://schemas.openxmlformats.org/presentationml/2006/ole">
            <mc:AlternateContent xmlns:mc="http://schemas.openxmlformats.org/markup-compatibility/2006">
              <mc:Choice xmlns:v="urn:schemas-microsoft-com:vml" Requires="v">
                <p:oleObj spid="_x0000_s1531" name="Equation" r:id="rId72" imgW="228501" imgH="165028" progId="Equation.DSMT4">
                  <p:embed/>
                </p:oleObj>
              </mc:Choice>
              <mc:Fallback>
                <p:oleObj name="Equation" r:id="rId72" imgW="228501" imgH="165028" progId="Equation.DSMT4">
                  <p:embed/>
                  <p:pic>
                    <p:nvPicPr>
                      <p:cNvPr id="0" name="Picture 37"/>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109913" y="5618163"/>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38"/>
          <p:cNvGraphicFramePr>
            <a:graphicFrameLocks noChangeAspect="1"/>
          </p:cNvGraphicFramePr>
          <p:nvPr/>
        </p:nvGraphicFramePr>
        <p:xfrm>
          <a:off x="3449638" y="5613400"/>
          <a:ext cx="358775" cy="260350"/>
        </p:xfrm>
        <a:graphic>
          <a:graphicData uri="http://schemas.openxmlformats.org/presentationml/2006/ole">
            <mc:AlternateContent xmlns:mc="http://schemas.openxmlformats.org/markup-compatibility/2006">
              <mc:Choice xmlns:v="urn:schemas-microsoft-com:vml" Requires="v">
                <p:oleObj spid="_x0000_s1532" name="Equation" r:id="rId73" imgW="228501" imgH="165028" progId="Equation.DSMT4">
                  <p:embed/>
                </p:oleObj>
              </mc:Choice>
              <mc:Fallback>
                <p:oleObj name="Equation" r:id="rId73" imgW="228501" imgH="165028" progId="Equation.DSMT4">
                  <p:embed/>
                  <p:pic>
                    <p:nvPicPr>
                      <p:cNvPr id="0" name="Picture 38"/>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449638" y="5613400"/>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39"/>
          <p:cNvGraphicFramePr>
            <a:graphicFrameLocks noChangeAspect="1"/>
          </p:cNvGraphicFramePr>
          <p:nvPr/>
        </p:nvGraphicFramePr>
        <p:xfrm>
          <a:off x="3790950" y="5622925"/>
          <a:ext cx="358775" cy="260350"/>
        </p:xfrm>
        <a:graphic>
          <a:graphicData uri="http://schemas.openxmlformats.org/presentationml/2006/ole">
            <mc:AlternateContent xmlns:mc="http://schemas.openxmlformats.org/markup-compatibility/2006">
              <mc:Choice xmlns:v="urn:schemas-microsoft-com:vml" Requires="v">
                <p:oleObj spid="_x0000_s1533" name="Equation" r:id="rId74" imgW="228501" imgH="165028" progId="Equation.DSMT4">
                  <p:embed/>
                </p:oleObj>
              </mc:Choice>
              <mc:Fallback>
                <p:oleObj name="Equation" r:id="rId74" imgW="228501" imgH="165028" progId="Equation.DSMT4">
                  <p:embed/>
                  <p:pic>
                    <p:nvPicPr>
                      <p:cNvPr id="0" name="Picture 39"/>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790950" y="5622925"/>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40"/>
          <p:cNvGraphicFramePr>
            <a:graphicFrameLocks noChangeAspect="1"/>
          </p:cNvGraphicFramePr>
          <p:nvPr/>
        </p:nvGraphicFramePr>
        <p:xfrm>
          <a:off x="4132263" y="5618163"/>
          <a:ext cx="358775" cy="260350"/>
        </p:xfrm>
        <a:graphic>
          <a:graphicData uri="http://schemas.openxmlformats.org/presentationml/2006/ole">
            <mc:AlternateContent xmlns:mc="http://schemas.openxmlformats.org/markup-compatibility/2006">
              <mc:Choice xmlns:v="urn:schemas-microsoft-com:vml" Requires="v">
                <p:oleObj spid="_x0000_s1534" name="Equation" r:id="rId75" imgW="228501" imgH="165028" progId="Equation.DSMT4">
                  <p:embed/>
                </p:oleObj>
              </mc:Choice>
              <mc:Fallback>
                <p:oleObj name="Equation" r:id="rId75" imgW="228501" imgH="165028" progId="Equation.DSMT4">
                  <p:embed/>
                  <p:pic>
                    <p:nvPicPr>
                      <p:cNvPr id="0" name="Picture 40"/>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4132263" y="5618163"/>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41"/>
          <p:cNvGraphicFramePr>
            <a:graphicFrameLocks noChangeAspect="1"/>
          </p:cNvGraphicFramePr>
          <p:nvPr/>
        </p:nvGraphicFramePr>
        <p:xfrm>
          <a:off x="4473575" y="5613400"/>
          <a:ext cx="358775" cy="260350"/>
        </p:xfrm>
        <a:graphic>
          <a:graphicData uri="http://schemas.openxmlformats.org/presentationml/2006/ole">
            <mc:AlternateContent xmlns:mc="http://schemas.openxmlformats.org/markup-compatibility/2006">
              <mc:Choice xmlns:v="urn:schemas-microsoft-com:vml" Requires="v">
                <p:oleObj spid="_x0000_s1535" name="Equation" r:id="rId76" imgW="228501" imgH="165028" progId="Equation.DSMT4">
                  <p:embed/>
                </p:oleObj>
              </mc:Choice>
              <mc:Fallback>
                <p:oleObj name="Equation" r:id="rId76" imgW="228501" imgH="165028" progId="Equation.DSMT4">
                  <p:embed/>
                  <p:pic>
                    <p:nvPicPr>
                      <p:cNvPr id="0" name="Picture 41"/>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4473575" y="5613400"/>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42"/>
          <p:cNvGraphicFramePr>
            <a:graphicFrameLocks noChangeAspect="1"/>
          </p:cNvGraphicFramePr>
          <p:nvPr/>
        </p:nvGraphicFramePr>
        <p:xfrm>
          <a:off x="4813300" y="5622925"/>
          <a:ext cx="358775" cy="260350"/>
        </p:xfrm>
        <a:graphic>
          <a:graphicData uri="http://schemas.openxmlformats.org/presentationml/2006/ole">
            <mc:AlternateContent xmlns:mc="http://schemas.openxmlformats.org/markup-compatibility/2006">
              <mc:Choice xmlns:v="urn:schemas-microsoft-com:vml" Requires="v">
                <p:oleObj spid="_x0000_s1536" name="Equation" r:id="rId77" imgW="228501" imgH="165028" progId="Equation.DSMT4">
                  <p:embed/>
                </p:oleObj>
              </mc:Choice>
              <mc:Fallback>
                <p:oleObj name="Equation" r:id="rId77" imgW="228501" imgH="165028" progId="Equation.DSMT4">
                  <p:embed/>
                  <p:pic>
                    <p:nvPicPr>
                      <p:cNvPr id="0" name="Picture 42"/>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4813300" y="5622925"/>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43"/>
          <p:cNvGraphicFramePr>
            <a:graphicFrameLocks noChangeAspect="1"/>
          </p:cNvGraphicFramePr>
          <p:nvPr/>
        </p:nvGraphicFramePr>
        <p:xfrm>
          <a:off x="5154613" y="5618163"/>
          <a:ext cx="358775" cy="260350"/>
        </p:xfrm>
        <a:graphic>
          <a:graphicData uri="http://schemas.openxmlformats.org/presentationml/2006/ole">
            <mc:AlternateContent xmlns:mc="http://schemas.openxmlformats.org/markup-compatibility/2006">
              <mc:Choice xmlns:v="urn:schemas-microsoft-com:vml" Requires="v">
                <p:oleObj spid="_x0000_s1537" name="Equation" r:id="rId78" imgW="228501" imgH="165028" progId="Equation.DSMT4">
                  <p:embed/>
                </p:oleObj>
              </mc:Choice>
              <mc:Fallback>
                <p:oleObj name="Equation" r:id="rId78" imgW="228501" imgH="165028" progId="Equation.DSMT4">
                  <p:embed/>
                  <p:pic>
                    <p:nvPicPr>
                      <p:cNvPr id="0" name="Picture 43"/>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5154613" y="5618163"/>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44"/>
          <p:cNvGraphicFramePr>
            <a:graphicFrameLocks noChangeAspect="1"/>
          </p:cNvGraphicFramePr>
          <p:nvPr/>
        </p:nvGraphicFramePr>
        <p:xfrm>
          <a:off x="5495925" y="5613400"/>
          <a:ext cx="358775" cy="260350"/>
        </p:xfrm>
        <a:graphic>
          <a:graphicData uri="http://schemas.openxmlformats.org/presentationml/2006/ole">
            <mc:AlternateContent xmlns:mc="http://schemas.openxmlformats.org/markup-compatibility/2006">
              <mc:Choice xmlns:v="urn:schemas-microsoft-com:vml" Requires="v">
                <p:oleObj spid="_x0000_s1538" name="Equation" r:id="rId79" imgW="228501" imgH="165028" progId="Equation.DSMT4">
                  <p:embed/>
                </p:oleObj>
              </mc:Choice>
              <mc:Fallback>
                <p:oleObj name="Equation" r:id="rId79" imgW="228501" imgH="165028" progId="Equation.DSMT4">
                  <p:embed/>
                  <p:pic>
                    <p:nvPicPr>
                      <p:cNvPr id="0" name="Picture 44"/>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5495925" y="5613400"/>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45"/>
          <p:cNvGraphicFramePr>
            <a:graphicFrameLocks noChangeAspect="1"/>
          </p:cNvGraphicFramePr>
          <p:nvPr/>
        </p:nvGraphicFramePr>
        <p:xfrm>
          <a:off x="5837238" y="5610225"/>
          <a:ext cx="358775" cy="260350"/>
        </p:xfrm>
        <a:graphic>
          <a:graphicData uri="http://schemas.openxmlformats.org/presentationml/2006/ole">
            <mc:AlternateContent xmlns:mc="http://schemas.openxmlformats.org/markup-compatibility/2006">
              <mc:Choice xmlns:v="urn:schemas-microsoft-com:vml" Requires="v">
                <p:oleObj spid="_x0000_s1539" name="Equation" r:id="rId80" imgW="228501" imgH="165028" progId="Equation.DSMT4">
                  <p:embed/>
                </p:oleObj>
              </mc:Choice>
              <mc:Fallback>
                <p:oleObj name="Equation" r:id="rId80" imgW="228501" imgH="165028" progId="Equation.DSMT4">
                  <p:embed/>
                  <p:pic>
                    <p:nvPicPr>
                      <p:cNvPr id="0" name="Picture 45"/>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5837238" y="5610225"/>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46"/>
          <p:cNvGraphicFramePr>
            <a:graphicFrameLocks noChangeAspect="1"/>
          </p:cNvGraphicFramePr>
          <p:nvPr/>
        </p:nvGraphicFramePr>
        <p:xfrm>
          <a:off x="6176963" y="5618163"/>
          <a:ext cx="358775" cy="260350"/>
        </p:xfrm>
        <a:graphic>
          <a:graphicData uri="http://schemas.openxmlformats.org/presentationml/2006/ole">
            <mc:AlternateContent xmlns:mc="http://schemas.openxmlformats.org/markup-compatibility/2006">
              <mc:Choice xmlns:v="urn:schemas-microsoft-com:vml" Requires="v">
                <p:oleObj spid="_x0000_s1540" name="Equation" r:id="rId81" imgW="228501" imgH="165028" progId="Equation.DSMT4">
                  <p:embed/>
                </p:oleObj>
              </mc:Choice>
              <mc:Fallback>
                <p:oleObj name="Equation" r:id="rId81" imgW="228501" imgH="165028" progId="Equation.DSMT4">
                  <p:embed/>
                  <p:pic>
                    <p:nvPicPr>
                      <p:cNvPr id="0" name="Picture 46"/>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6176963" y="5618163"/>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Object 47"/>
          <p:cNvGraphicFramePr>
            <a:graphicFrameLocks noChangeAspect="1"/>
          </p:cNvGraphicFramePr>
          <p:nvPr/>
        </p:nvGraphicFramePr>
        <p:xfrm>
          <a:off x="6543675" y="5613400"/>
          <a:ext cx="200025" cy="260350"/>
        </p:xfrm>
        <a:graphic>
          <a:graphicData uri="http://schemas.openxmlformats.org/presentationml/2006/ole">
            <mc:AlternateContent xmlns:mc="http://schemas.openxmlformats.org/markup-compatibility/2006">
              <mc:Choice xmlns:v="urn:schemas-microsoft-com:vml" Requires="v">
                <p:oleObj spid="_x0000_s1541" name="Equation" r:id="rId82" imgW="126780" imgH="164814" progId="Equation.DSMT4">
                  <p:embed/>
                </p:oleObj>
              </mc:Choice>
              <mc:Fallback>
                <p:oleObj name="Equation" r:id="rId82" imgW="126780" imgH="164814" progId="Equation.DSMT4">
                  <p:embed/>
                  <p:pic>
                    <p:nvPicPr>
                      <p:cNvPr id="0" name="Picture 47"/>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6543675" y="5613400"/>
                        <a:ext cx="20002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48"/>
          <p:cNvGraphicFramePr>
            <a:graphicFrameLocks noChangeAspect="1"/>
          </p:cNvGraphicFramePr>
          <p:nvPr/>
        </p:nvGraphicFramePr>
        <p:xfrm>
          <a:off x="1346200" y="5953125"/>
          <a:ext cx="1370013" cy="368300"/>
        </p:xfrm>
        <a:graphic>
          <a:graphicData uri="http://schemas.openxmlformats.org/presentationml/2006/ole">
            <mc:AlternateContent xmlns:mc="http://schemas.openxmlformats.org/markup-compatibility/2006">
              <mc:Choice xmlns:v="urn:schemas-microsoft-com:vml" Requires="v">
                <p:oleObj spid="_x0000_s1542" name="Equation" r:id="rId84" imgW="660113" imgH="177723" progId="Equation.DSMT4">
                  <p:embed/>
                </p:oleObj>
              </mc:Choice>
              <mc:Fallback>
                <p:oleObj name="Equation" r:id="rId84" imgW="660113" imgH="177723" progId="Equation.DSMT4">
                  <p:embed/>
                  <p:pic>
                    <p:nvPicPr>
                      <p:cNvPr id="0" name="Picture 48"/>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1346200" y="5953125"/>
                        <a:ext cx="1370013"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Text Box 5"/>
          <p:cNvSpPr txBox="1">
            <a:spLocks noChangeArrowheads="1"/>
          </p:cNvSpPr>
          <p:nvPr/>
        </p:nvSpPr>
        <p:spPr bwMode="auto">
          <a:xfrm>
            <a:off x="5084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86"/>
              </a:rPr>
              <a:t>www.BCMath.ca</a:t>
            </a:r>
            <a:r>
              <a:rPr lang="en-US" sz="10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0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2000"/>
                                        <p:tgtEl>
                                          <p:spTgt spid="16"/>
                                        </p:tgtEl>
                                      </p:cBhvr>
                                    </p:animEffect>
                                  </p:childTnLst>
                                </p:cTn>
                              </p:par>
                              <p:par>
                                <p:cTn id="46" presetID="10"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2000"/>
                                        <p:tgtEl>
                                          <p:spTgt spid="17"/>
                                        </p:tgtEl>
                                      </p:cBhvr>
                                    </p:animEffect>
                                  </p:childTnLst>
                                </p:cTn>
                              </p:par>
                              <p:par>
                                <p:cTn id="49" presetID="10"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2000"/>
                                        <p:tgtEl>
                                          <p:spTgt spid="18"/>
                                        </p:tgtEl>
                                      </p:cBhvr>
                                    </p:animEffect>
                                  </p:childTnLst>
                                </p:cTn>
                              </p:par>
                              <p:par>
                                <p:cTn id="52" presetID="10"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2000"/>
                                        <p:tgtEl>
                                          <p:spTgt spid="1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2000"/>
                                        <p:tgtEl>
                                          <p:spTgt spid="2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2000"/>
                                        <p:tgtEl>
                                          <p:spTgt spid="2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2000"/>
                                        <p:tgtEl>
                                          <p:spTgt spid="2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2000"/>
                                        <p:tgtEl>
                                          <p:spTgt spid="2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2000"/>
                                        <p:tgtEl>
                                          <p:spTgt spid="24"/>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2000"/>
                                        <p:tgtEl>
                                          <p:spTgt spid="25"/>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2000"/>
                                        <p:tgtEl>
                                          <p:spTgt spid="26"/>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nodeType="click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fade">
                                      <p:cBhvr>
                                        <p:cTn id="94" dur="2000"/>
                                        <p:tgtEl>
                                          <p:spTgt spid="27"/>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2000"/>
                                        <p:tgtEl>
                                          <p:spTgt spid="28"/>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nodeType="click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2000"/>
                                        <p:tgtEl>
                                          <p:spTgt spid="29"/>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0" presetClass="entr" presetSubtype="0" fill="hold" nodeType="click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2000"/>
                                        <p:tgtEl>
                                          <p:spTgt spid="30"/>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nodeType="click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2000"/>
                                        <p:tgtEl>
                                          <p:spTgt spid="31"/>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nodeType="click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2000"/>
                                        <p:tgtEl>
                                          <p:spTgt spid="32"/>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nodeType="clickEffect">
                                  <p:stCondLst>
                                    <p:cond delay="0"/>
                                  </p:stCondLst>
                                  <p:childTnLst>
                                    <p:set>
                                      <p:cBhvr>
                                        <p:cTn id="123" dur="1" fill="hold">
                                          <p:stCondLst>
                                            <p:cond delay="0"/>
                                          </p:stCondLst>
                                        </p:cTn>
                                        <p:tgtEl>
                                          <p:spTgt spid="33"/>
                                        </p:tgtEl>
                                        <p:attrNameLst>
                                          <p:attrName>style.visibility</p:attrName>
                                        </p:attrNameLst>
                                      </p:cBhvr>
                                      <p:to>
                                        <p:strVal val="visible"/>
                                      </p:to>
                                    </p:set>
                                    <p:animEffect transition="in" filter="fade">
                                      <p:cBhvr>
                                        <p:cTn id="124" dur="2000"/>
                                        <p:tgtEl>
                                          <p:spTgt spid="33"/>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0" presetClass="entr" presetSubtype="0" fill="hold" nodeType="click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2000"/>
                                        <p:tgtEl>
                                          <p:spTgt spid="34"/>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35"/>
                                        </p:tgtEl>
                                        <p:attrNameLst>
                                          <p:attrName>style.visibility</p:attrName>
                                        </p:attrNameLst>
                                      </p:cBhvr>
                                      <p:to>
                                        <p:strVal val="visible"/>
                                      </p:to>
                                    </p:set>
                                    <p:animEffect transition="in" filter="blinds(horizontal)">
                                      <p:cBhvr>
                                        <p:cTn id="134" dur="500"/>
                                        <p:tgtEl>
                                          <p:spTgt spid="35"/>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3" presetClass="entr" presetSubtype="10" fill="hold" nodeType="clickEffect">
                                  <p:stCondLst>
                                    <p:cond delay="0"/>
                                  </p:stCondLst>
                                  <p:childTnLst>
                                    <p:set>
                                      <p:cBhvr>
                                        <p:cTn id="138" dur="1" fill="hold">
                                          <p:stCondLst>
                                            <p:cond delay="0"/>
                                          </p:stCondLst>
                                        </p:cTn>
                                        <p:tgtEl>
                                          <p:spTgt spid="36"/>
                                        </p:tgtEl>
                                        <p:attrNameLst>
                                          <p:attrName>style.visibility</p:attrName>
                                        </p:attrNameLst>
                                      </p:cBhvr>
                                      <p:to>
                                        <p:strVal val="visible"/>
                                      </p:to>
                                    </p:set>
                                    <p:animEffect transition="in" filter="blinds(horizontal)">
                                      <p:cBhvr>
                                        <p:cTn id="139" dur="500"/>
                                        <p:tgtEl>
                                          <p:spTgt spid="36"/>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3" presetClass="entr" presetSubtype="10" fill="hold" nodeType="clickEffect">
                                  <p:stCondLst>
                                    <p:cond delay="0"/>
                                  </p:stCondLst>
                                  <p:childTnLst>
                                    <p:set>
                                      <p:cBhvr>
                                        <p:cTn id="143" dur="1" fill="hold">
                                          <p:stCondLst>
                                            <p:cond delay="0"/>
                                          </p:stCondLst>
                                        </p:cTn>
                                        <p:tgtEl>
                                          <p:spTgt spid="37"/>
                                        </p:tgtEl>
                                        <p:attrNameLst>
                                          <p:attrName>style.visibility</p:attrName>
                                        </p:attrNameLst>
                                      </p:cBhvr>
                                      <p:to>
                                        <p:strVal val="visible"/>
                                      </p:to>
                                    </p:set>
                                    <p:animEffect transition="in" filter="blinds(horizontal)">
                                      <p:cBhvr>
                                        <p:cTn id="144" dur="500"/>
                                        <p:tgtEl>
                                          <p:spTgt spid="37"/>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3" presetClass="entr" presetSubtype="10" fill="hold" nodeType="clickEffect">
                                  <p:stCondLst>
                                    <p:cond delay="0"/>
                                  </p:stCondLst>
                                  <p:childTnLst>
                                    <p:set>
                                      <p:cBhvr>
                                        <p:cTn id="148" dur="1" fill="hold">
                                          <p:stCondLst>
                                            <p:cond delay="0"/>
                                          </p:stCondLst>
                                        </p:cTn>
                                        <p:tgtEl>
                                          <p:spTgt spid="38"/>
                                        </p:tgtEl>
                                        <p:attrNameLst>
                                          <p:attrName>style.visibility</p:attrName>
                                        </p:attrNameLst>
                                      </p:cBhvr>
                                      <p:to>
                                        <p:strVal val="visible"/>
                                      </p:to>
                                    </p:set>
                                    <p:animEffect transition="in" filter="blinds(horizontal)">
                                      <p:cBhvr>
                                        <p:cTn id="149" dur="500"/>
                                        <p:tgtEl>
                                          <p:spTgt spid="38"/>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3" presetClass="entr" presetSubtype="10" fill="hold" nodeType="clickEffect">
                                  <p:stCondLst>
                                    <p:cond delay="0"/>
                                  </p:stCondLst>
                                  <p:childTnLst>
                                    <p:set>
                                      <p:cBhvr>
                                        <p:cTn id="153" dur="1" fill="hold">
                                          <p:stCondLst>
                                            <p:cond delay="0"/>
                                          </p:stCondLst>
                                        </p:cTn>
                                        <p:tgtEl>
                                          <p:spTgt spid="39"/>
                                        </p:tgtEl>
                                        <p:attrNameLst>
                                          <p:attrName>style.visibility</p:attrName>
                                        </p:attrNameLst>
                                      </p:cBhvr>
                                      <p:to>
                                        <p:strVal val="visible"/>
                                      </p:to>
                                    </p:set>
                                    <p:animEffect transition="in" filter="blinds(horizontal)">
                                      <p:cBhvr>
                                        <p:cTn id="154" dur="500"/>
                                        <p:tgtEl>
                                          <p:spTgt spid="39"/>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3" presetClass="entr" presetSubtype="10" fill="hold" nodeType="clickEffect">
                                  <p:stCondLst>
                                    <p:cond delay="0"/>
                                  </p:stCondLst>
                                  <p:childTnLst>
                                    <p:set>
                                      <p:cBhvr>
                                        <p:cTn id="158" dur="1" fill="hold">
                                          <p:stCondLst>
                                            <p:cond delay="0"/>
                                          </p:stCondLst>
                                        </p:cTn>
                                        <p:tgtEl>
                                          <p:spTgt spid="40"/>
                                        </p:tgtEl>
                                        <p:attrNameLst>
                                          <p:attrName>style.visibility</p:attrName>
                                        </p:attrNameLst>
                                      </p:cBhvr>
                                      <p:to>
                                        <p:strVal val="visible"/>
                                      </p:to>
                                    </p:set>
                                    <p:animEffect transition="in" filter="blinds(horizontal)">
                                      <p:cBhvr>
                                        <p:cTn id="159" dur="500"/>
                                        <p:tgtEl>
                                          <p:spTgt spid="40"/>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3" presetClass="entr" presetSubtype="10" fill="hold" nodeType="clickEffect">
                                  <p:stCondLst>
                                    <p:cond delay="0"/>
                                  </p:stCondLst>
                                  <p:childTnLst>
                                    <p:set>
                                      <p:cBhvr>
                                        <p:cTn id="163" dur="1" fill="hold">
                                          <p:stCondLst>
                                            <p:cond delay="0"/>
                                          </p:stCondLst>
                                        </p:cTn>
                                        <p:tgtEl>
                                          <p:spTgt spid="41"/>
                                        </p:tgtEl>
                                        <p:attrNameLst>
                                          <p:attrName>style.visibility</p:attrName>
                                        </p:attrNameLst>
                                      </p:cBhvr>
                                      <p:to>
                                        <p:strVal val="visible"/>
                                      </p:to>
                                    </p:set>
                                    <p:animEffect transition="in" filter="blinds(horizontal)">
                                      <p:cBhvr>
                                        <p:cTn id="164" dur="500"/>
                                        <p:tgtEl>
                                          <p:spTgt spid="41"/>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3" presetClass="entr" presetSubtype="10" fill="hold" nodeType="clickEffect">
                                  <p:stCondLst>
                                    <p:cond delay="0"/>
                                  </p:stCondLst>
                                  <p:childTnLst>
                                    <p:set>
                                      <p:cBhvr>
                                        <p:cTn id="168" dur="1" fill="hold">
                                          <p:stCondLst>
                                            <p:cond delay="0"/>
                                          </p:stCondLst>
                                        </p:cTn>
                                        <p:tgtEl>
                                          <p:spTgt spid="42"/>
                                        </p:tgtEl>
                                        <p:attrNameLst>
                                          <p:attrName>style.visibility</p:attrName>
                                        </p:attrNameLst>
                                      </p:cBhvr>
                                      <p:to>
                                        <p:strVal val="visible"/>
                                      </p:to>
                                    </p:set>
                                    <p:animEffect transition="in" filter="blinds(horizontal)">
                                      <p:cBhvr>
                                        <p:cTn id="169" dur="500"/>
                                        <p:tgtEl>
                                          <p:spTgt spid="42"/>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3" presetClass="entr" presetSubtype="10" fill="hold" nodeType="clickEffect">
                                  <p:stCondLst>
                                    <p:cond delay="0"/>
                                  </p:stCondLst>
                                  <p:childTnLst>
                                    <p:set>
                                      <p:cBhvr>
                                        <p:cTn id="173" dur="1" fill="hold">
                                          <p:stCondLst>
                                            <p:cond delay="0"/>
                                          </p:stCondLst>
                                        </p:cTn>
                                        <p:tgtEl>
                                          <p:spTgt spid="43"/>
                                        </p:tgtEl>
                                        <p:attrNameLst>
                                          <p:attrName>style.visibility</p:attrName>
                                        </p:attrNameLst>
                                      </p:cBhvr>
                                      <p:to>
                                        <p:strVal val="visible"/>
                                      </p:to>
                                    </p:set>
                                    <p:animEffect transition="in" filter="blinds(horizontal)">
                                      <p:cBhvr>
                                        <p:cTn id="174" dur="500"/>
                                        <p:tgtEl>
                                          <p:spTgt spid="43"/>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3" presetClass="entr" presetSubtype="10" fill="hold" nodeType="clickEffect">
                                  <p:stCondLst>
                                    <p:cond delay="0"/>
                                  </p:stCondLst>
                                  <p:childTnLst>
                                    <p:set>
                                      <p:cBhvr>
                                        <p:cTn id="178" dur="1" fill="hold">
                                          <p:stCondLst>
                                            <p:cond delay="0"/>
                                          </p:stCondLst>
                                        </p:cTn>
                                        <p:tgtEl>
                                          <p:spTgt spid="44"/>
                                        </p:tgtEl>
                                        <p:attrNameLst>
                                          <p:attrName>style.visibility</p:attrName>
                                        </p:attrNameLst>
                                      </p:cBhvr>
                                      <p:to>
                                        <p:strVal val="visible"/>
                                      </p:to>
                                    </p:set>
                                    <p:animEffect transition="in" filter="blinds(horizontal)">
                                      <p:cBhvr>
                                        <p:cTn id="179" dur="500"/>
                                        <p:tgtEl>
                                          <p:spTgt spid="44"/>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3" presetClass="entr" presetSubtype="10" fill="hold" nodeType="clickEffect">
                                  <p:stCondLst>
                                    <p:cond delay="0"/>
                                  </p:stCondLst>
                                  <p:childTnLst>
                                    <p:set>
                                      <p:cBhvr>
                                        <p:cTn id="183" dur="1" fill="hold">
                                          <p:stCondLst>
                                            <p:cond delay="0"/>
                                          </p:stCondLst>
                                        </p:cTn>
                                        <p:tgtEl>
                                          <p:spTgt spid="45"/>
                                        </p:tgtEl>
                                        <p:attrNameLst>
                                          <p:attrName>style.visibility</p:attrName>
                                        </p:attrNameLst>
                                      </p:cBhvr>
                                      <p:to>
                                        <p:strVal val="visible"/>
                                      </p:to>
                                    </p:set>
                                    <p:animEffect transition="in" filter="blinds(horizontal)">
                                      <p:cBhvr>
                                        <p:cTn id="184" dur="500"/>
                                        <p:tgtEl>
                                          <p:spTgt spid="45"/>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3" presetClass="entr" presetSubtype="10" fill="hold" nodeType="clickEffect">
                                  <p:stCondLst>
                                    <p:cond delay="0"/>
                                  </p:stCondLst>
                                  <p:childTnLst>
                                    <p:set>
                                      <p:cBhvr>
                                        <p:cTn id="188" dur="1" fill="hold">
                                          <p:stCondLst>
                                            <p:cond delay="0"/>
                                          </p:stCondLst>
                                        </p:cTn>
                                        <p:tgtEl>
                                          <p:spTgt spid="46"/>
                                        </p:tgtEl>
                                        <p:attrNameLst>
                                          <p:attrName>style.visibility</p:attrName>
                                        </p:attrNameLst>
                                      </p:cBhvr>
                                      <p:to>
                                        <p:strVal val="visible"/>
                                      </p:to>
                                    </p:set>
                                    <p:animEffect transition="in" filter="blinds(horizontal)">
                                      <p:cBhvr>
                                        <p:cTn id="189" dur="500"/>
                                        <p:tgtEl>
                                          <p:spTgt spid="46"/>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3" presetClass="entr" presetSubtype="10" fill="hold" nodeType="clickEffect">
                                  <p:stCondLst>
                                    <p:cond delay="0"/>
                                  </p:stCondLst>
                                  <p:childTnLst>
                                    <p:set>
                                      <p:cBhvr>
                                        <p:cTn id="193" dur="1" fill="hold">
                                          <p:stCondLst>
                                            <p:cond delay="0"/>
                                          </p:stCondLst>
                                        </p:cTn>
                                        <p:tgtEl>
                                          <p:spTgt spid="47"/>
                                        </p:tgtEl>
                                        <p:attrNameLst>
                                          <p:attrName>style.visibility</p:attrName>
                                        </p:attrNameLst>
                                      </p:cBhvr>
                                      <p:to>
                                        <p:strVal val="visible"/>
                                      </p:to>
                                    </p:set>
                                    <p:animEffect transition="in" filter="blinds(horizontal)">
                                      <p:cBhvr>
                                        <p:cTn id="194" dur="500"/>
                                        <p:tgtEl>
                                          <p:spTgt spid="47"/>
                                        </p:tgtEl>
                                      </p:cBhvr>
                                    </p:animEffec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3" presetClass="entr" presetSubtype="10" fill="hold" nodeType="clickEffect">
                                  <p:stCondLst>
                                    <p:cond delay="0"/>
                                  </p:stCondLst>
                                  <p:childTnLst>
                                    <p:set>
                                      <p:cBhvr>
                                        <p:cTn id="198" dur="1" fill="hold">
                                          <p:stCondLst>
                                            <p:cond delay="0"/>
                                          </p:stCondLst>
                                        </p:cTn>
                                        <p:tgtEl>
                                          <p:spTgt spid="48"/>
                                        </p:tgtEl>
                                        <p:attrNameLst>
                                          <p:attrName>style.visibility</p:attrName>
                                        </p:attrNameLst>
                                      </p:cBhvr>
                                      <p:to>
                                        <p:strVal val="visible"/>
                                      </p:to>
                                    </p:set>
                                    <p:animEffect transition="in" filter="blinds(horizontal)">
                                      <p:cBhvr>
                                        <p:cTn id="199" dur="500"/>
                                        <p:tgtEl>
                                          <p:spTgt spid="48"/>
                                        </p:tgtEl>
                                      </p:cBhvr>
                                    </p:animEffec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3" presetClass="entr" presetSubtype="10" fill="hold" nodeType="click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blinds(horizontal)">
                                      <p:cBhvr>
                                        <p:cTn id="204" dur="500"/>
                                        <p:tgtEl>
                                          <p:spTgt spid="49"/>
                                        </p:tgtEl>
                                      </p:cBhvr>
                                    </p:animEffec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3" presetClass="entr" presetSubtype="10" fill="hold" nodeType="clickEffect">
                                  <p:stCondLst>
                                    <p:cond delay="0"/>
                                  </p:stCondLst>
                                  <p:childTnLst>
                                    <p:set>
                                      <p:cBhvr>
                                        <p:cTn id="208" dur="1" fill="hold">
                                          <p:stCondLst>
                                            <p:cond delay="0"/>
                                          </p:stCondLst>
                                        </p:cTn>
                                        <p:tgtEl>
                                          <p:spTgt spid="50"/>
                                        </p:tgtEl>
                                        <p:attrNameLst>
                                          <p:attrName>style.visibility</p:attrName>
                                        </p:attrNameLst>
                                      </p:cBhvr>
                                      <p:to>
                                        <p:strVal val="visible"/>
                                      </p:to>
                                    </p:set>
                                    <p:animEffect transition="in" filter="blinds(horizontal)">
                                      <p:cBhvr>
                                        <p:cTn id="209" dur="500"/>
                                        <p:tgtEl>
                                          <p:spTgt spid="50"/>
                                        </p:tgtEl>
                                      </p:cBhvr>
                                    </p:animEffec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3" presetClass="entr" presetSubtype="10" fill="hold" nodeType="clickEffect">
                                  <p:stCondLst>
                                    <p:cond delay="0"/>
                                  </p:stCondLst>
                                  <p:childTnLst>
                                    <p:set>
                                      <p:cBhvr>
                                        <p:cTn id="213" dur="1" fill="hold">
                                          <p:stCondLst>
                                            <p:cond delay="0"/>
                                          </p:stCondLst>
                                        </p:cTn>
                                        <p:tgtEl>
                                          <p:spTgt spid="51"/>
                                        </p:tgtEl>
                                        <p:attrNameLst>
                                          <p:attrName>style.visibility</p:attrName>
                                        </p:attrNameLst>
                                      </p:cBhvr>
                                      <p:to>
                                        <p:strVal val="visible"/>
                                      </p:to>
                                    </p:set>
                                    <p:animEffect transition="in" filter="blinds(horizontal)">
                                      <p:cBhvr>
                                        <p:cTn id="214" dur="500"/>
                                        <p:tgtEl>
                                          <p:spTgt spid="51"/>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10" presetClass="entr" presetSubtype="0" fill="hold" nodeType="clickEffect">
                                  <p:stCondLst>
                                    <p:cond delay="0"/>
                                  </p:stCondLst>
                                  <p:childTnLst>
                                    <p:set>
                                      <p:cBhvr>
                                        <p:cTn id="218" dur="1" fill="hold">
                                          <p:stCondLst>
                                            <p:cond delay="0"/>
                                          </p:stCondLst>
                                        </p:cTn>
                                        <p:tgtEl>
                                          <p:spTgt spid="54"/>
                                        </p:tgtEl>
                                        <p:attrNameLst>
                                          <p:attrName>style.visibility</p:attrName>
                                        </p:attrNameLst>
                                      </p:cBhvr>
                                      <p:to>
                                        <p:strVal val="visible"/>
                                      </p:to>
                                    </p:set>
                                    <p:animEffect transition="in" filter="fade">
                                      <p:cBhvr>
                                        <p:cTn id="219"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85787"/>
          </a:xfrm>
        </p:spPr>
        <p:txBody>
          <a:bodyPr/>
          <a:lstStyle/>
          <a:p>
            <a:pPr>
              <a:defRPr/>
            </a:pPr>
            <a:r>
              <a:rPr lang="en-CA" dirty="0" smtClean="0"/>
              <a:t>Challenge: Solve for </a:t>
            </a:r>
            <a:r>
              <a:rPr lang="en-CA" i="1" dirty="0" smtClean="0"/>
              <a:t>“x”</a:t>
            </a:r>
            <a:endParaRPr lang="en-CA" i="1" dirty="0"/>
          </a:p>
        </p:txBody>
      </p:sp>
      <p:graphicFrame>
        <p:nvGraphicFramePr>
          <p:cNvPr id="8194" name="Object 2"/>
          <p:cNvGraphicFramePr>
            <a:graphicFrameLocks noChangeAspect="1"/>
          </p:cNvGraphicFramePr>
          <p:nvPr/>
        </p:nvGraphicFramePr>
        <p:xfrm>
          <a:off x="455613" y="960438"/>
          <a:ext cx="2679700" cy="509587"/>
        </p:xfrm>
        <a:graphic>
          <a:graphicData uri="http://schemas.openxmlformats.org/presentationml/2006/ole">
            <mc:AlternateContent xmlns:mc="http://schemas.openxmlformats.org/markup-compatibility/2006">
              <mc:Choice xmlns:v="urn:schemas-microsoft-com:vml" Requires="v">
                <p:oleObj spid="_x0000_s20752" name="Equation" r:id="rId4" imgW="1409400" imgH="266400" progId="Equation.DSMT4">
                  <p:embed/>
                </p:oleObj>
              </mc:Choice>
              <mc:Fallback>
                <p:oleObj name="Equation" r:id="rId4" imgW="1409400" imgH="2664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13" y="960438"/>
                        <a:ext cx="2679700" cy="509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4611688" y="968375"/>
          <a:ext cx="2586037" cy="508000"/>
        </p:xfrm>
        <a:graphic>
          <a:graphicData uri="http://schemas.openxmlformats.org/presentationml/2006/ole">
            <mc:AlternateContent xmlns:mc="http://schemas.openxmlformats.org/markup-compatibility/2006">
              <mc:Choice xmlns:v="urn:schemas-microsoft-com:vml" Requires="v">
                <p:oleObj spid="_x0000_s20753" name="Equation" r:id="rId6" imgW="1358640" imgH="266400" progId="Equation.DSMT4">
                  <p:embed/>
                </p:oleObj>
              </mc:Choice>
              <mc:Fallback>
                <p:oleObj name="Equation" r:id="rId6" imgW="1358640" imgH="2664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1688" y="968375"/>
                        <a:ext cx="2586037"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nvGraphicFramePr>
        <p:xfrm>
          <a:off x="920750" y="1660525"/>
          <a:ext cx="652463" cy="461963"/>
        </p:xfrm>
        <a:graphic>
          <a:graphicData uri="http://schemas.openxmlformats.org/presentationml/2006/ole">
            <mc:AlternateContent xmlns:mc="http://schemas.openxmlformats.org/markup-compatibility/2006">
              <mc:Choice xmlns:v="urn:schemas-microsoft-com:vml" Requires="v">
                <p:oleObj spid="_x0000_s20754" name="Equation" r:id="rId8" imgW="342720" imgH="241200" progId="Equation.DSMT4">
                  <p:embed/>
                </p:oleObj>
              </mc:Choice>
              <mc:Fallback>
                <p:oleObj name="Equation" r:id="rId8" imgW="342720" imgH="2412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750" y="1660525"/>
                        <a:ext cx="652463"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nvGraphicFramePr>
        <p:xfrm>
          <a:off x="1673225" y="1647825"/>
          <a:ext cx="1208088" cy="681038"/>
        </p:xfrm>
        <a:graphic>
          <a:graphicData uri="http://schemas.openxmlformats.org/presentationml/2006/ole">
            <mc:AlternateContent xmlns:mc="http://schemas.openxmlformats.org/markup-compatibility/2006">
              <mc:Choice xmlns:v="urn:schemas-microsoft-com:vml" Requires="v">
                <p:oleObj spid="_x0000_s20755" name="Equation" r:id="rId10" imgW="634680" imgH="355320" progId="Equation.DSMT4">
                  <p:embed/>
                </p:oleObj>
              </mc:Choice>
              <mc:Fallback>
                <p:oleObj name="Equation" r:id="rId10" imgW="634680" imgH="35532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3225" y="1647825"/>
                        <a:ext cx="1208088"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nvGraphicFramePr>
        <p:xfrm>
          <a:off x="2894013" y="1803400"/>
          <a:ext cx="725487" cy="339725"/>
        </p:xfrm>
        <a:graphic>
          <a:graphicData uri="http://schemas.openxmlformats.org/presentationml/2006/ole">
            <mc:AlternateContent xmlns:mc="http://schemas.openxmlformats.org/markup-compatibility/2006">
              <mc:Choice xmlns:v="urn:schemas-microsoft-com:vml" Requires="v">
                <p:oleObj spid="_x0000_s20756" name="Equation" r:id="rId12" imgW="380880" imgH="177480" progId="Equation.DSMT4">
                  <p:embed/>
                </p:oleObj>
              </mc:Choice>
              <mc:Fallback>
                <p:oleObj name="Equation" r:id="rId12" imgW="380880" imgH="17748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94013" y="1803400"/>
                        <a:ext cx="725487"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7"/>
          <p:cNvGraphicFramePr>
            <a:graphicFrameLocks noChangeAspect="1"/>
          </p:cNvGraphicFramePr>
          <p:nvPr/>
        </p:nvGraphicFramePr>
        <p:xfrm>
          <a:off x="449263" y="2505075"/>
          <a:ext cx="2198687" cy="558800"/>
        </p:xfrm>
        <a:graphic>
          <a:graphicData uri="http://schemas.openxmlformats.org/presentationml/2006/ole">
            <mc:AlternateContent xmlns:mc="http://schemas.openxmlformats.org/markup-compatibility/2006">
              <mc:Choice xmlns:v="urn:schemas-microsoft-com:vml" Requires="v">
                <p:oleObj spid="_x0000_s20757" name="Equation" r:id="rId14" imgW="1155600" imgH="291960" progId="Equation.DSMT4">
                  <p:embed/>
                </p:oleObj>
              </mc:Choice>
              <mc:Fallback>
                <p:oleObj name="Equation" r:id="rId14" imgW="1155600" imgH="291960"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9263" y="2505075"/>
                        <a:ext cx="2198687"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8"/>
          <p:cNvGraphicFramePr>
            <a:graphicFrameLocks noChangeAspect="1"/>
          </p:cNvGraphicFramePr>
          <p:nvPr/>
        </p:nvGraphicFramePr>
        <p:xfrm>
          <a:off x="1100138" y="2638425"/>
          <a:ext cx="193675" cy="315913"/>
        </p:xfrm>
        <a:graphic>
          <a:graphicData uri="http://schemas.openxmlformats.org/presentationml/2006/ole">
            <mc:AlternateContent xmlns:mc="http://schemas.openxmlformats.org/markup-compatibility/2006">
              <mc:Choice xmlns:v="urn:schemas-microsoft-com:vml" Requires="v">
                <p:oleObj spid="_x0000_s20758" name="Equation" r:id="rId16" imgW="101520" imgH="164880" progId="Equation.DSMT4">
                  <p:embed/>
                </p:oleObj>
              </mc:Choice>
              <mc:Fallback>
                <p:oleObj name="Equation" r:id="rId16" imgW="101520" imgH="164880" progId="Equation.DSMT4">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00138" y="2638425"/>
                        <a:ext cx="193675" cy="315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9"/>
          <p:cNvGraphicFramePr>
            <a:graphicFrameLocks noChangeAspect="1"/>
          </p:cNvGraphicFramePr>
          <p:nvPr/>
        </p:nvGraphicFramePr>
        <p:xfrm>
          <a:off x="1860550" y="2649538"/>
          <a:ext cx="241300" cy="341312"/>
        </p:xfrm>
        <a:graphic>
          <a:graphicData uri="http://schemas.openxmlformats.org/presentationml/2006/ole">
            <mc:AlternateContent xmlns:mc="http://schemas.openxmlformats.org/markup-compatibility/2006">
              <mc:Choice xmlns:v="urn:schemas-microsoft-com:vml" Requires="v">
                <p:oleObj spid="_x0000_s20759" name="Equation" r:id="rId18" imgW="126720" imgH="177480" progId="Equation.DSMT4">
                  <p:embed/>
                </p:oleObj>
              </mc:Choice>
              <mc:Fallback>
                <p:oleObj name="Equation" r:id="rId18" imgW="126720" imgH="177480" progId="Equation.DSMT4">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60550" y="2649538"/>
                        <a:ext cx="241300" cy="34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0"/>
          <p:cNvGraphicFramePr>
            <a:graphicFrameLocks noChangeAspect="1"/>
          </p:cNvGraphicFramePr>
          <p:nvPr/>
        </p:nvGraphicFramePr>
        <p:xfrm>
          <a:off x="2709863" y="2641600"/>
          <a:ext cx="725487" cy="339725"/>
        </p:xfrm>
        <a:graphic>
          <a:graphicData uri="http://schemas.openxmlformats.org/presentationml/2006/ole">
            <mc:AlternateContent xmlns:mc="http://schemas.openxmlformats.org/markup-compatibility/2006">
              <mc:Choice xmlns:v="urn:schemas-microsoft-com:vml" Requires="v">
                <p:oleObj spid="_x0000_s20760" name="Equation" r:id="rId20" imgW="380880" imgH="177480" progId="Equation.DSMT4">
                  <p:embed/>
                </p:oleObj>
              </mc:Choice>
              <mc:Fallback>
                <p:oleObj name="Equation" r:id="rId20" imgW="380880" imgH="177480" progId="Equation.DSMT4">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09863" y="2641600"/>
                        <a:ext cx="725487"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1"/>
          <p:cNvGraphicFramePr>
            <a:graphicFrameLocks noChangeAspect="1"/>
          </p:cNvGraphicFramePr>
          <p:nvPr/>
        </p:nvGraphicFramePr>
        <p:xfrm>
          <a:off x="1446213" y="3222625"/>
          <a:ext cx="1208087" cy="558800"/>
        </p:xfrm>
        <a:graphic>
          <a:graphicData uri="http://schemas.openxmlformats.org/presentationml/2006/ole">
            <mc:AlternateContent xmlns:mc="http://schemas.openxmlformats.org/markup-compatibility/2006">
              <mc:Choice xmlns:v="urn:schemas-microsoft-com:vml" Requires="v">
                <p:oleObj spid="_x0000_s20761" name="Equation" r:id="rId21" imgW="634680" imgH="291960" progId="Equation.DSMT4">
                  <p:embed/>
                </p:oleObj>
              </mc:Choice>
              <mc:Fallback>
                <p:oleObj name="Equation" r:id="rId21" imgW="634680" imgH="291960" progId="Equation.DSMT4">
                  <p:embed/>
                  <p:pic>
                    <p:nvPicPr>
                      <p:cNvPr id="0"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46213" y="3222625"/>
                        <a:ext cx="1208087"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p:cNvGraphicFramePr>
            <a:graphicFrameLocks noChangeAspect="1"/>
          </p:cNvGraphicFramePr>
          <p:nvPr/>
        </p:nvGraphicFramePr>
        <p:xfrm>
          <a:off x="2647950" y="3344863"/>
          <a:ext cx="725488" cy="339725"/>
        </p:xfrm>
        <a:graphic>
          <a:graphicData uri="http://schemas.openxmlformats.org/presentationml/2006/ole">
            <mc:AlternateContent xmlns:mc="http://schemas.openxmlformats.org/markup-compatibility/2006">
              <mc:Choice xmlns:v="urn:schemas-microsoft-com:vml" Requires="v">
                <p:oleObj spid="_x0000_s20762" name="Equation" r:id="rId23" imgW="380880" imgH="177480" progId="Equation.DSMT4">
                  <p:embed/>
                </p:oleObj>
              </mc:Choice>
              <mc:Fallback>
                <p:oleObj name="Equation" r:id="rId23" imgW="380880" imgH="177480" progId="Equation.DSMT4">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47950" y="3344863"/>
                        <a:ext cx="725488"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3"/>
          <p:cNvGraphicFramePr>
            <a:graphicFrameLocks noChangeAspect="1"/>
          </p:cNvGraphicFramePr>
          <p:nvPr/>
        </p:nvGraphicFramePr>
        <p:xfrm>
          <a:off x="1984375" y="3906838"/>
          <a:ext cx="652463" cy="461962"/>
        </p:xfrm>
        <a:graphic>
          <a:graphicData uri="http://schemas.openxmlformats.org/presentationml/2006/ole">
            <mc:AlternateContent xmlns:mc="http://schemas.openxmlformats.org/markup-compatibility/2006">
              <mc:Choice xmlns:v="urn:schemas-microsoft-com:vml" Requires="v">
                <p:oleObj spid="_x0000_s20763" name="Equation" r:id="rId24" imgW="342720" imgH="241200" progId="Equation.DSMT4">
                  <p:embed/>
                </p:oleObj>
              </mc:Choice>
              <mc:Fallback>
                <p:oleObj name="Equation" r:id="rId24" imgW="342720" imgH="241200" progId="Equation.DSMT4">
                  <p:embed/>
                  <p:pic>
                    <p:nvPicPr>
                      <p:cNvPr id="0" name="Object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84375" y="3906838"/>
                        <a:ext cx="652463"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4"/>
          <p:cNvGraphicFramePr>
            <a:graphicFrameLocks noChangeAspect="1"/>
          </p:cNvGraphicFramePr>
          <p:nvPr/>
        </p:nvGraphicFramePr>
        <p:xfrm>
          <a:off x="2668588" y="4022725"/>
          <a:ext cx="557212" cy="339725"/>
        </p:xfrm>
        <a:graphic>
          <a:graphicData uri="http://schemas.openxmlformats.org/presentationml/2006/ole">
            <mc:AlternateContent xmlns:mc="http://schemas.openxmlformats.org/markup-compatibility/2006">
              <mc:Choice xmlns:v="urn:schemas-microsoft-com:vml" Requires="v">
                <p:oleObj spid="_x0000_s20764" name="Equation" r:id="rId26" imgW="291960" imgH="177480" progId="Equation.DSMT4">
                  <p:embed/>
                </p:oleObj>
              </mc:Choice>
              <mc:Fallback>
                <p:oleObj name="Equation" r:id="rId26" imgW="291960" imgH="177480" progId="Equation.DSMT4">
                  <p:embed/>
                  <p:pic>
                    <p:nvPicPr>
                      <p:cNvPr id="0" name="Object 1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668588" y="4022725"/>
                        <a:ext cx="557212"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5"/>
          <p:cNvGraphicFramePr>
            <a:graphicFrameLocks noChangeAspect="1"/>
          </p:cNvGraphicFramePr>
          <p:nvPr/>
        </p:nvGraphicFramePr>
        <p:xfrm>
          <a:off x="1862138" y="4489450"/>
          <a:ext cx="773112" cy="461963"/>
        </p:xfrm>
        <a:graphic>
          <a:graphicData uri="http://schemas.openxmlformats.org/presentationml/2006/ole">
            <mc:AlternateContent xmlns:mc="http://schemas.openxmlformats.org/markup-compatibility/2006">
              <mc:Choice xmlns:v="urn:schemas-microsoft-com:vml" Requires="v">
                <p:oleObj spid="_x0000_s20765" name="Equation" r:id="rId28" imgW="406080" imgH="241200" progId="Equation.DSMT4">
                  <p:embed/>
                </p:oleObj>
              </mc:Choice>
              <mc:Fallback>
                <p:oleObj name="Equation" r:id="rId28" imgW="406080" imgH="241200" progId="Equation.DSMT4">
                  <p:embed/>
                  <p:pic>
                    <p:nvPicPr>
                      <p:cNvPr id="0" name="Object 1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862138" y="4489450"/>
                        <a:ext cx="773112"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6"/>
          <p:cNvGraphicFramePr>
            <a:graphicFrameLocks noChangeAspect="1"/>
          </p:cNvGraphicFramePr>
          <p:nvPr/>
        </p:nvGraphicFramePr>
        <p:xfrm>
          <a:off x="2701925" y="4518025"/>
          <a:ext cx="338138" cy="460375"/>
        </p:xfrm>
        <a:graphic>
          <a:graphicData uri="http://schemas.openxmlformats.org/presentationml/2006/ole">
            <mc:AlternateContent xmlns:mc="http://schemas.openxmlformats.org/markup-compatibility/2006">
              <mc:Choice xmlns:v="urn:schemas-microsoft-com:vml" Requires="v">
                <p:oleObj spid="_x0000_s20766" name="Equation" r:id="rId30" imgW="177480" imgH="241200" progId="Equation.DSMT4">
                  <p:embed/>
                </p:oleObj>
              </mc:Choice>
              <mc:Fallback>
                <p:oleObj name="Equation" r:id="rId30" imgW="177480" imgH="241200" progId="Equation.DSMT4">
                  <p:embed/>
                  <p:pic>
                    <p:nvPicPr>
                      <p:cNvPr id="0" name="Object 1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701925" y="4518025"/>
                        <a:ext cx="338138"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17"/>
          <p:cNvGraphicFramePr>
            <a:graphicFrameLocks noChangeAspect="1"/>
          </p:cNvGraphicFramePr>
          <p:nvPr/>
        </p:nvGraphicFramePr>
        <p:xfrm>
          <a:off x="1993900" y="5078413"/>
          <a:ext cx="869950" cy="339725"/>
        </p:xfrm>
        <a:graphic>
          <a:graphicData uri="http://schemas.openxmlformats.org/presentationml/2006/ole">
            <mc:AlternateContent xmlns:mc="http://schemas.openxmlformats.org/markup-compatibility/2006">
              <mc:Choice xmlns:v="urn:schemas-microsoft-com:vml" Requires="v">
                <p:oleObj spid="_x0000_s20767" name="Equation" r:id="rId32" imgW="457200" imgH="177480" progId="Equation.DSMT4">
                  <p:embed/>
                </p:oleObj>
              </mc:Choice>
              <mc:Fallback>
                <p:oleObj name="Equation" r:id="rId32" imgW="457200" imgH="177480" progId="Equation.DSMT4">
                  <p:embed/>
                  <p:pic>
                    <p:nvPicPr>
                      <p:cNvPr id="0" name="Object 17"/>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993900" y="5078413"/>
                        <a:ext cx="869950"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18"/>
          <p:cNvGraphicFramePr>
            <a:graphicFrameLocks noChangeAspect="1"/>
          </p:cNvGraphicFramePr>
          <p:nvPr/>
        </p:nvGraphicFramePr>
        <p:xfrm>
          <a:off x="2051050" y="5580063"/>
          <a:ext cx="1257300" cy="441325"/>
        </p:xfrm>
        <a:graphic>
          <a:graphicData uri="http://schemas.openxmlformats.org/presentationml/2006/ole">
            <mc:AlternateContent xmlns:mc="http://schemas.openxmlformats.org/markup-compatibility/2006">
              <mc:Choice xmlns:v="urn:schemas-microsoft-com:vml" Requires="v">
                <p:oleObj spid="_x0000_s20768" name="Equation" r:id="rId34" imgW="507960" imgH="177480" progId="Equation.DSMT4">
                  <p:embed/>
                </p:oleObj>
              </mc:Choice>
              <mc:Fallback>
                <p:oleObj name="Equation" r:id="rId34" imgW="507960" imgH="177480" progId="Equation.DSMT4">
                  <p:embed/>
                  <p:pic>
                    <p:nvPicPr>
                      <p:cNvPr id="0" name="Object 1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051050" y="5580063"/>
                        <a:ext cx="125730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19"/>
          <p:cNvGraphicFramePr>
            <a:graphicFrameLocks noChangeAspect="1"/>
          </p:cNvGraphicFramePr>
          <p:nvPr/>
        </p:nvGraphicFramePr>
        <p:xfrm>
          <a:off x="5173663" y="1695450"/>
          <a:ext cx="1039812" cy="458788"/>
        </p:xfrm>
        <a:graphic>
          <a:graphicData uri="http://schemas.openxmlformats.org/presentationml/2006/ole">
            <mc:AlternateContent xmlns:mc="http://schemas.openxmlformats.org/markup-compatibility/2006">
              <mc:Choice xmlns:v="urn:schemas-microsoft-com:vml" Requires="v">
                <p:oleObj spid="_x0000_s20769" name="Equation" r:id="rId36" imgW="545760" imgH="241200" progId="Equation.DSMT4">
                  <p:embed/>
                </p:oleObj>
              </mc:Choice>
              <mc:Fallback>
                <p:oleObj name="Equation" r:id="rId36" imgW="545760" imgH="241200" progId="Equation.DSMT4">
                  <p:embed/>
                  <p:pic>
                    <p:nvPicPr>
                      <p:cNvPr id="0" name="Object 19"/>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173663" y="1695450"/>
                        <a:ext cx="1039812" cy="4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0"/>
          <p:cNvGraphicFramePr>
            <a:graphicFrameLocks noChangeAspect="1"/>
          </p:cNvGraphicFramePr>
          <p:nvPr/>
        </p:nvGraphicFramePr>
        <p:xfrm>
          <a:off x="6224588" y="1825625"/>
          <a:ext cx="652462" cy="338138"/>
        </p:xfrm>
        <a:graphic>
          <a:graphicData uri="http://schemas.openxmlformats.org/presentationml/2006/ole">
            <mc:AlternateContent xmlns:mc="http://schemas.openxmlformats.org/markup-compatibility/2006">
              <mc:Choice xmlns:v="urn:schemas-microsoft-com:vml" Requires="v">
                <p:oleObj spid="_x0000_s20770" name="Equation" r:id="rId38" imgW="342720" imgH="177480" progId="Equation.DSMT4">
                  <p:embed/>
                </p:oleObj>
              </mc:Choice>
              <mc:Fallback>
                <p:oleObj name="Equation" r:id="rId38" imgW="342720" imgH="177480" progId="Equation.DSMT4">
                  <p:embed/>
                  <p:pic>
                    <p:nvPicPr>
                      <p:cNvPr id="0" name="Object 20"/>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224588" y="1825625"/>
                        <a:ext cx="652462"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1"/>
          <p:cNvGraphicFramePr>
            <a:graphicFrameLocks noChangeAspect="1"/>
          </p:cNvGraphicFramePr>
          <p:nvPr/>
        </p:nvGraphicFramePr>
        <p:xfrm>
          <a:off x="6858000" y="1820863"/>
          <a:ext cx="385763" cy="338137"/>
        </p:xfrm>
        <a:graphic>
          <a:graphicData uri="http://schemas.openxmlformats.org/presentationml/2006/ole">
            <mc:AlternateContent xmlns:mc="http://schemas.openxmlformats.org/markup-compatibility/2006">
              <mc:Choice xmlns:v="urn:schemas-microsoft-com:vml" Requires="v">
                <p:oleObj spid="_x0000_s20771" name="Equation" r:id="rId40" imgW="203040" imgH="177480" progId="Equation.DSMT4">
                  <p:embed/>
                </p:oleObj>
              </mc:Choice>
              <mc:Fallback>
                <p:oleObj name="Equation" r:id="rId40" imgW="203040" imgH="177480" progId="Equation.DSMT4">
                  <p:embed/>
                  <p:pic>
                    <p:nvPicPr>
                      <p:cNvPr id="0" name="Object 2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858000" y="1820863"/>
                        <a:ext cx="385763" cy="338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2"/>
          <p:cNvGraphicFramePr>
            <a:graphicFrameLocks noChangeAspect="1"/>
          </p:cNvGraphicFramePr>
          <p:nvPr/>
        </p:nvGraphicFramePr>
        <p:xfrm>
          <a:off x="5811838" y="2359025"/>
          <a:ext cx="1063625" cy="458788"/>
        </p:xfrm>
        <a:graphic>
          <a:graphicData uri="http://schemas.openxmlformats.org/presentationml/2006/ole">
            <mc:AlternateContent xmlns:mc="http://schemas.openxmlformats.org/markup-compatibility/2006">
              <mc:Choice xmlns:v="urn:schemas-microsoft-com:vml" Requires="v">
                <p:oleObj spid="_x0000_s20772" name="Equation" r:id="rId42" imgW="558720" imgH="241200" progId="Equation.DSMT4">
                  <p:embed/>
                </p:oleObj>
              </mc:Choice>
              <mc:Fallback>
                <p:oleObj name="Equation" r:id="rId42" imgW="558720" imgH="241200" progId="Equation.DSMT4">
                  <p:embed/>
                  <p:pic>
                    <p:nvPicPr>
                      <p:cNvPr id="0" name="Object 22"/>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811838" y="2359025"/>
                        <a:ext cx="1063625" cy="4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3"/>
          <p:cNvGraphicFramePr>
            <a:graphicFrameLocks noChangeAspect="1"/>
          </p:cNvGraphicFramePr>
          <p:nvPr/>
        </p:nvGraphicFramePr>
        <p:xfrm>
          <a:off x="6891338" y="2505075"/>
          <a:ext cx="531812" cy="338138"/>
        </p:xfrm>
        <a:graphic>
          <a:graphicData uri="http://schemas.openxmlformats.org/presentationml/2006/ole">
            <mc:AlternateContent xmlns:mc="http://schemas.openxmlformats.org/markup-compatibility/2006">
              <mc:Choice xmlns:v="urn:schemas-microsoft-com:vml" Requires="v">
                <p:oleObj spid="_x0000_s20773" name="Equation" r:id="rId44" imgW="279360" imgH="177480" progId="Equation.DSMT4">
                  <p:embed/>
                </p:oleObj>
              </mc:Choice>
              <mc:Fallback>
                <p:oleObj name="Equation" r:id="rId44" imgW="279360" imgH="177480" progId="Equation.DSMT4">
                  <p:embed/>
                  <p:pic>
                    <p:nvPicPr>
                      <p:cNvPr id="0" name="Object 23"/>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891338" y="2505075"/>
                        <a:ext cx="531812"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4"/>
          <p:cNvGraphicFramePr>
            <a:graphicFrameLocks noChangeAspect="1"/>
          </p:cNvGraphicFramePr>
          <p:nvPr/>
        </p:nvGraphicFramePr>
        <p:xfrm>
          <a:off x="5753100" y="3048000"/>
          <a:ext cx="1112838" cy="433388"/>
        </p:xfrm>
        <a:graphic>
          <a:graphicData uri="http://schemas.openxmlformats.org/presentationml/2006/ole">
            <mc:AlternateContent xmlns:mc="http://schemas.openxmlformats.org/markup-compatibility/2006">
              <mc:Choice xmlns:v="urn:schemas-microsoft-com:vml" Requires="v">
                <p:oleObj spid="_x0000_s20774" name="Equation" r:id="rId46" imgW="583920" imgH="228600" progId="Equation.DSMT4">
                  <p:embed/>
                </p:oleObj>
              </mc:Choice>
              <mc:Fallback>
                <p:oleObj name="Equation" r:id="rId46" imgW="583920" imgH="228600" progId="Equation.DSMT4">
                  <p:embed/>
                  <p:pic>
                    <p:nvPicPr>
                      <p:cNvPr id="0" name="Object 24"/>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753100" y="3048000"/>
                        <a:ext cx="1112838"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5"/>
          <p:cNvGraphicFramePr>
            <a:graphicFrameLocks noChangeAspect="1"/>
          </p:cNvGraphicFramePr>
          <p:nvPr/>
        </p:nvGraphicFramePr>
        <p:xfrm>
          <a:off x="6918325" y="3079750"/>
          <a:ext cx="385763" cy="433388"/>
        </p:xfrm>
        <a:graphic>
          <a:graphicData uri="http://schemas.openxmlformats.org/presentationml/2006/ole">
            <mc:AlternateContent xmlns:mc="http://schemas.openxmlformats.org/markup-compatibility/2006">
              <mc:Choice xmlns:v="urn:schemas-microsoft-com:vml" Requires="v">
                <p:oleObj spid="_x0000_s20775" name="Equation" r:id="rId48" imgW="203040" imgH="228600" progId="Equation.DSMT4">
                  <p:embed/>
                </p:oleObj>
              </mc:Choice>
              <mc:Fallback>
                <p:oleObj name="Equation" r:id="rId48" imgW="203040" imgH="228600" progId="Equation.DSMT4">
                  <p:embed/>
                  <p:pic>
                    <p:nvPicPr>
                      <p:cNvPr id="0" name="Object 25"/>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918325" y="3079750"/>
                        <a:ext cx="385763"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26"/>
          <p:cNvGraphicFramePr>
            <a:graphicFrameLocks noChangeAspect="1"/>
          </p:cNvGraphicFramePr>
          <p:nvPr/>
        </p:nvGraphicFramePr>
        <p:xfrm>
          <a:off x="5784850" y="3717925"/>
          <a:ext cx="1330325" cy="336550"/>
        </p:xfrm>
        <a:graphic>
          <a:graphicData uri="http://schemas.openxmlformats.org/presentationml/2006/ole">
            <mc:AlternateContent xmlns:mc="http://schemas.openxmlformats.org/markup-compatibility/2006">
              <mc:Choice xmlns:v="urn:schemas-microsoft-com:vml" Requires="v">
                <p:oleObj spid="_x0000_s20776" name="Equation" r:id="rId50" imgW="698400" imgH="177480" progId="Equation.DSMT4">
                  <p:embed/>
                </p:oleObj>
              </mc:Choice>
              <mc:Fallback>
                <p:oleObj name="Equation" r:id="rId50" imgW="698400" imgH="177480" progId="Equation.DSMT4">
                  <p:embed/>
                  <p:pic>
                    <p:nvPicPr>
                      <p:cNvPr id="0" name="Object 26"/>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784850" y="3717925"/>
                        <a:ext cx="1330325"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27"/>
          <p:cNvGraphicFramePr>
            <a:graphicFrameLocks noChangeAspect="1"/>
          </p:cNvGraphicFramePr>
          <p:nvPr/>
        </p:nvGraphicFramePr>
        <p:xfrm>
          <a:off x="6246813" y="4254500"/>
          <a:ext cx="869950" cy="336550"/>
        </p:xfrm>
        <a:graphic>
          <a:graphicData uri="http://schemas.openxmlformats.org/presentationml/2006/ole">
            <mc:AlternateContent xmlns:mc="http://schemas.openxmlformats.org/markup-compatibility/2006">
              <mc:Choice xmlns:v="urn:schemas-microsoft-com:vml" Requires="v">
                <p:oleObj spid="_x0000_s20777" name="Equation" r:id="rId52" imgW="457200" imgH="177480" progId="Equation.DSMT4">
                  <p:embed/>
                </p:oleObj>
              </mc:Choice>
              <mc:Fallback>
                <p:oleObj name="Equation" r:id="rId52" imgW="457200" imgH="177480" progId="Equation.DSMT4">
                  <p:embed/>
                  <p:pic>
                    <p:nvPicPr>
                      <p:cNvPr id="0" name="Object 27"/>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6246813" y="4254500"/>
                        <a:ext cx="86995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28"/>
          <p:cNvGraphicFramePr>
            <a:graphicFrameLocks noChangeAspect="1"/>
          </p:cNvGraphicFramePr>
          <p:nvPr/>
        </p:nvGraphicFramePr>
        <p:xfrm>
          <a:off x="6421438" y="4672013"/>
          <a:ext cx="773112" cy="817562"/>
        </p:xfrm>
        <a:graphic>
          <a:graphicData uri="http://schemas.openxmlformats.org/presentationml/2006/ole">
            <mc:AlternateContent xmlns:mc="http://schemas.openxmlformats.org/markup-compatibility/2006">
              <mc:Choice xmlns:v="urn:schemas-microsoft-com:vml" Requires="v">
                <p:oleObj spid="_x0000_s20778" name="Equation" r:id="rId54" imgW="406080" imgH="431640" progId="Equation.DSMT4">
                  <p:embed/>
                </p:oleObj>
              </mc:Choice>
              <mc:Fallback>
                <p:oleObj name="Equation" r:id="rId54" imgW="406080" imgH="431640" progId="Equation.DSMT4">
                  <p:embed/>
                  <p:pic>
                    <p:nvPicPr>
                      <p:cNvPr id="0" name="Object 28"/>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6421438" y="4672013"/>
                        <a:ext cx="773112" cy="817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2" name="Text Box 5"/>
          <p:cNvSpPr txBox="1">
            <a:spLocks noChangeArrowheads="1"/>
          </p:cNvSpPr>
          <p:nvPr/>
        </p:nvSpPr>
        <p:spPr bwMode="auto">
          <a:xfrm>
            <a:off x="5084763" y="6613525"/>
            <a:ext cx="4059237" cy="244475"/>
          </a:xfrm>
          <a:prstGeom prst="rect">
            <a:avLst/>
          </a:prstGeom>
          <a:noFill/>
          <a:ln w="9525">
            <a:noFill/>
            <a:miter lim="800000"/>
            <a:headEnd/>
            <a:tailEnd/>
          </a:ln>
        </p:spPr>
        <p:txBody>
          <a:bodyPr wrap="none">
            <a:spAutoFit/>
          </a:bodyPr>
          <a:lstStyle/>
          <a:p>
            <a:r>
              <a:rPr lang="en-US" sz="1000"/>
              <a:t>© Copyright all rights reserved to Homework depot: </a:t>
            </a:r>
            <a:r>
              <a:rPr lang="en-US" sz="1000">
                <a:hlinkClick r:id="rId56"/>
              </a:rPr>
              <a:t>www.BCMath.ca</a:t>
            </a:r>
            <a:r>
              <a:rPr lang="en-US" sz="1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horizont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linds(horizontal)">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linds(horizontal)">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linds(horizontal)">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blinds(horizontal)">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blinds(horizontal)">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blinds(horizontal)">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blinds(horizontal)">
                                      <p:cBhvr>
                                        <p:cTn id="97" dur="500"/>
                                        <p:tgtEl>
                                          <p:spTgt spid="27"/>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blinds(horizontal)">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linds(horizontal)">
                                      <p:cBhvr>
                                        <p:cTn id="107" dur="500"/>
                                        <p:tgtEl>
                                          <p:spTgt spid="29"/>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blinds(horizontal)">
                                      <p:cBhvr>
                                        <p:cTn id="112" dur="500"/>
                                        <p:tgtEl>
                                          <p:spTgt spid="30"/>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nodeType="click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blinds(horizontal)">
                                      <p:cBhvr>
                                        <p:cTn id="117" dur="500"/>
                                        <p:tgtEl>
                                          <p:spTgt spid="31"/>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nodeType="click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blinds(horizontal)">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nodeType="click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blinds(horizontal)">
                                      <p:cBhvr>
                                        <p:cTn id="1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706090"/>
          </a:xfrm>
        </p:spPr>
        <p:txBody>
          <a:bodyPr>
            <a:normAutofit fontScale="90000"/>
          </a:bodyPr>
          <a:lstStyle/>
          <a:p>
            <a:r>
              <a:rPr lang="en-CA" dirty="0" smtClean="0"/>
              <a:t>Challenge: </a:t>
            </a:r>
            <a:r>
              <a:rPr lang="en-CA" sz="1700" dirty="0" smtClean="0"/>
              <a:t>CNML 1982</a:t>
            </a:r>
            <a:r>
              <a:rPr lang="en-CA" dirty="0" smtClean="0"/>
              <a:t>Find the ordered pair of real numbers (</a:t>
            </a:r>
            <a:r>
              <a:rPr lang="en-CA" dirty="0" err="1" smtClean="0"/>
              <a:t>x,y</a:t>
            </a:r>
            <a:r>
              <a:rPr lang="en-CA" dirty="0" smtClean="0"/>
              <a:t>) for which: </a:t>
            </a:r>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3793590986"/>
              </p:ext>
            </p:extLst>
          </p:nvPr>
        </p:nvGraphicFramePr>
        <p:xfrm>
          <a:off x="1115616" y="1016954"/>
          <a:ext cx="6048672" cy="572655"/>
        </p:xfrm>
        <a:graphic>
          <a:graphicData uri="http://schemas.openxmlformats.org/presentationml/2006/ole">
            <mc:AlternateContent xmlns:mc="http://schemas.openxmlformats.org/markup-compatibility/2006">
              <mc:Choice xmlns:v="urn:schemas-microsoft-com:vml" Requires="v">
                <p:oleObj spid="_x0000_s23566" name="Equation" r:id="rId4" imgW="2145960" imgH="203040" progId="Equation.DSMT4">
                  <p:embed/>
                </p:oleObj>
              </mc:Choice>
              <mc:Fallback>
                <p:oleObj name="Equation" r:id="rId4" imgW="2145960" imgH="203040" progId="Equation.DSMT4">
                  <p:embed/>
                  <p:pic>
                    <p:nvPicPr>
                      <p:cNvPr id="0" name=""/>
                      <p:cNvPicPr/>
                      <p:nvPr/>
                    </p:nvPicPr>
                    <p:blipFill>
                      <a:blip r:embed="rId5"/>
                      <a:stretch>
                        <a:fillRect/>
                      </a:stretch>
                    </p:blipFill>
                    <p:spPr>
                      <a:xfrm>
                        <a:off x="1115616" y="1016954"/>
                        <a:ext cx="6048672" cy="572655"/>
                      </a:xfrm>
                      <a:prstGeom prst="rect">
                        <a:avLst/>
                      </a:prstGeom>
                    </p:spPr>
                  </p:pic>
                </p:oleObj>
              </mc:Fallback>
            </mc:AlternateContent>
          </a:graphicData>
        </a:graphic>
      </p:graphicFrame>
      <p:sp>
        <p:nvSpPr>
          <p:cNvPr id="5" name="Flowchart: Process 4"/>
          <p:cNvSpPr/>
          <p:nvPr/>
        </p:nvSpPr>
        <p:spPr>
          <a:xfrm>
            <a:off x="539552" y="6021288"/>
            <a:ext cx="1080120" cy="57606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Answer:</a:t>
            </a:r>
            <a:endParaRPr lang="en-CA" dirty="0"/>
          </a:p>
        </p:txBody>
      </p:sp>
      <p:graphicFrame>
        <p:nvGraphicFramePr>
          <p:cNvPr id="6" name="Object 5"/>
          <p:cNvGraphicFramePr>
            <a:graphicFrameLocks noChangeAspect="1"/>
          </p:cNvGraphicFramePr>
          <p:nvPr>
            <p:extLst>
              <p:ext uri="{D42A27DB-BD31-4B8C-83A1-F6EECF244321}">
                <p14:modId xmlns:p14="http://schemas.microsoft.com/office/powerpoint/2010/main" val="2128884772"/>
              </p:ext>
            </p:extLst>
          </p:nvPr>
        </p:nvGraphicFramePr>
        <p:xfrm>
          <a:off x="1720850" y="6080125"/>
          <a:ext cx="1890713" cy="458788"/>
        </p:xfrm>
        <a:graphic>
          <a:graphicData uri="http://schemas.openxmlformats.org/presentationml/2006/ole">
            <mc:AlternateContent xmlns:mc="http://schemas.openxmlformats.org/markup-compatibility/2006">
              <mc:Choice xmlns:v="urn:schemas-microsoft-com:vml" Requires="v">
                <p:oleObj spid="_x0000_s23567" name="Equation" r:id="rId6" imgW="838080" imgH="203040" progId="Equation.DSMT4">
                  <p:embed/>
                </p:oleObj>
              </mc:Choice>
              <mc:Fallback>
                <p:oleObj name="Equation" r:id="rId6" imgW="838080" imgH="203040" progId="Equation.DSMT4">
                  <p:embed/>
                  <p:pic>
                    <p:nvPicPr>
                      <p:cNvPr id="0" name=""/>
                      <p:cNvPicPr/>
                      <p:nvPr/>
                    </p:nvPicPr>
                    <p:blipFill>
                      <a:blip r:embed="rId7"/>
                      <a:stretch>
                        <a:fillRect/>
                      </a:stretch>
                    </p:blipFill>
                    <p:spPr>
                      <a:xfrm>
                        <a:off x="1720850" y="6080125"/>
                        <a:ext cx="1890713" cy="458788"/>
                      </a:xfrm>
                      <a:prstGeom prst="rect">
                        <a:avLst/>
                      </a:prstGeom>
                    </p:spPr>
                  </p:pic>
                </p:oleObj>
              </mc:Fallback>
            </mc:AlternateContent>
          </a:graphicData>
        </a:graphic>
      </p:graphicFrame>
    </p:spTree>
    <p:extLst>
      <p:ext uri="{BB962C8B-B14F-4D97-AF65-F5344CB8AC3E}">
        <p14:creationId xmlns:p14="http://schemas.microsoft.com/office/powerpoint/2010/main" val="13851059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0725"/>
          </a:xfrm>
        </p:spPr>
        <p:txBody>
          <a:bodyPr/>
          <a:lstStyle/>
          <a:p>
            <a:pPr>
              <a:defRPr/>
            </a:pPr>
            <a:r>
              <a:rPr lang="en-CA" dirty="0" smtClean="0"/>
              <a:t>What are Exponents?</a:t>
            </a:r>
            <a:endParaRPr lang="en-CA" dirty="0"/>
          </a:p>
        </p:txBody>
      </p:sp>
      <p:sp>
        <p:nvSpPr>
          <p:cNvPr id="3" name="Content Placeholder 2"/>
          <p:cNvSpPr>
            <a:spLocks noGrp="1"/>
          </p:cNvSpPr>
          <p:nvPr>
            <p:ph sz="quarter" idx="1"/>
          </p:nvPr>
        </p:nvSpPr>
        <p:spPr>
          <a:xfrm>
            <a:off x="147638" y="1035050"/>
            <a:ext cx="8512175" cy="1735138"/>
          </a:xfrm>
        </p:spPr>
        <p:txBody>
          <a:bodyPr/>
          <a:lstStyle/>
          <a:p>
            <a:r>
              <a:rPr lang="en-CA" smtClean="0"/>
              <a:t>Exponents are used to represent the multiplication of a constant over many times</a:t>
            </a:r>
          </a:p>
          <a:p>
            <a:r>
              <a:rPr lang="en-CA" smtClean="0"/>
              <a:t>Rather than writing out the same constant over again, we can exponents to simplify the expression</a:t>
            </a:r>
          </a:p>
        </p:txBody>
      </p:sp>
      <p:sp>
        <p:nvSpPr>
          <p:cNvPr id="20" name="Right Brace 19"/>
          <p:cNvSpPr/>
          <p:nvPr/>
        </p:nvSpPr>
        <p:spPr>
          <a:xfrm rot="5400000">
            <a:off x="4822825" y="874713"/>
            <a:ext cx="417513" cy="4719637"/>
          </a:xfrm>
          <a:prstGeom prst="rightBrace">
            <a:avLst>
              <a:gd name="adj1" fmla="val 83805"/>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graphicFrame>
        <p:nvGraphicFramePr>
          <p:cNvPr id="22546" name="Object 4"/>
          <p:cNvGraphicFramePr>
            <a:graphicFrameLocks noChangeAspect="1"/>
          </p:cNvGraphicFramePr>
          <p:nvPr/>
        </p:nvGraphicFramePr>
        <p:xfrm>
          <a:off x="992188" y="2919413"/>
          <a:ext cx="1036637" cy="319087"/>
        </p:xfrm>
        <a:graphic>
          <a:graphicData uri="http://schemas.openxmlformats.org/presentationml/2006/ole">
            <mc:AlternateContent xmlns:mc="http://schemas.openxmlformats.org/markup-compatibility/2006">
              <mc:Choice xmlns:v="urn:schemas-microsoft-com:vml" Requires="v">
                <p:oleObj spid="_x0000_s2220" name="Equation" r:id="rId4" imgW="660113" imgH="203112" progId="Equation.DSMT4">
                  <p:embed/>
                </p:oleObj>
              </mc:Choice>
              <mc:Fallback>
                <p:oleObj name="Equation" r:id="rId4" imgW="660113" imgH="203112"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188" y="2919413"/>
                        <a:ext cx="1036637"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47" name="Object 3"/>
          <p:cNvGraphicFramePr>
            <a:graphicFrameLocks noChangeAspect="1"/>
          </p:cNvGraphicFramePr>
          <p:nvPr/>
        </p:nvGraphicFramePr>
        <p:xfrm>
          <a:off x="2090738" y="2919413"/>
          <a:ext cx="619125" cy="279400"/>
        </p:xfrm>
        <a:graphic>
          <a:graphicData uri="http://schemas.openxmlformats.org/presentationml/2006/ole">
            <mc:AlternateContent xmlns:mc="http://schemas.openxmlformats.org/markup-compatibility/2006">
              <mc:Choice xmlns:v="urn:schemas-microsoft-com:vml" Requires="v">
                <p:oleObj spid="_x0000_s2221" name="Equation" r:id="rId6" imgW="393359" imgH="177646" progId="Equation.DSMT4">
                  <p:embed/>
                </p:oleObj>
              </mc:Choice>
              <mc:Fallback>
                <p:oleObj name="Equation" r:id="rId6" imgW="393359" imgH="177646"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0738" y="2919413"/>
                        <a:ext cx="619125"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48" name="Object 4"/>
          <p:cNvGraphicFramePr>
            <a:graphicFrameLocks noChangeAspect="1"/>
          </p:cNvGraphicFramePr>
          <p:nvPr/>
        </p:nvGraphicFramePr>
        <p:xfrm>
          <a:off x="2673350" y="2928938"/>
          <a:ext cx="360363" cy="260350"/>
        </p:xfrm>
        <a:graphic>
          <a:graphicData uri="http://schemas.openxmlformats.org/presentationml/2006/ole">
            <mc:AlternateContent xmlns:mc="http://schemas.openxmlformats.org/markup-compatibility/2006">
              <mc:Choice xmlns:v="urn:schemas-microsoft-com:vml" Requires="v">
                <p:oleObj spid="_x0000_s2222" name="Equation" r:id="rId8" imgW="228501" imgH="165028" progId="Equation.DSMT4">
                  <p:embed/>
                </p:oleObj>
              </mc:Choice>
              <mc:Fallback>
                <p:oleObj name="Equation" r:id="rId8" imgW="228501" imgH="165028"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3350" y="2928938"/>
                        <a:ext cx="360363"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49" name="Object 5"/>
          <p:cNvGraphicFramePr>
            <a:graphicFrameLocks noChangeAspect="1"/>
          </p:cNvGraphicFramePr>
          <p:nvPr/>
        </p:nvGraphicFramePr>
        <p:xfrm>
          <a:off x="3041650" y="2938463"/>
          <a:ext cx="358775" cy="260350"/>
        </p:xfrm>
        <a:graphic>
          <a:graphicData uri="http://schemas.openxmlformats.org/presentationml/2006/ole">
            <mc:AlternateContent xmlns:mc="http://schemas.openxmlformats.org/markup-compatibility/2006">
              <mc:Choice xmlns:v="urn:schemas-microsoft-com:vml" Requires="v">
                <p:oleObj spid="_x0000_s2223" name="Equation" r:id="rId10" imgW="228501" imgH="165028" progId="Equation.DSMT4">
                  <p:embed/>
                </p:oleObj>
              </mc:Choice>
              <mc:Fallback>
                <p:oleObj name="Equation" r:id="rId10" imgW="228501" imgH="165028"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1650" y="2938463"/>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50" name="Object 6"/>
          <p:cNvGraphicFramePr>
            <a:graphicFrameLocks noChangeAspect="1"/>
          </p:cNvGraphicFramePr>
          <p:nvPr/>
        </p:nvGraphicFramePr>
        <p:xfrm>
          <a:off x="3382963" y="2946400"/>
          <a:ext cx="358775" cy="260350"/>
        </p:xfrm>
        <a:graphic>
          <a:graphicData uri="http://schemas.openxmlformats.org/presentationml/2006/ole">
            <mc:AlternateContent xmlns:mc="http://schemas.openxmlformats.org/markup-compatibility/2006">
              <mc:Choice xmlns:v="urn:schemas-microsoft-com:vml" Requires="v">
                <p:oleObj spid="_x0000_s2224" name="Equation" r:id="rId12" imgW="228501" imgH="165028" progId="Equation.DSMT4">
                  <p:embed/>
                </p:oleObj>
              </mc:Choice>
              <mc:Fallback>
                <p:oleObj name="Equation" r:id="rId12" imgW="228501" imgH="165028"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2963" y="2946400"/>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51" name="Object 7"/>
          <p:cNvGraphicFramePr>
            <a:graphicFrameLocks noChangeAspect="1"/>
          </p:cNvGraphicFramePr>
          <p:nvPr/>
        </p:nvGraphicFramePr>
        <p:xfrm>
          <a:off x="3724275" y="2943225"/>
          <a:ext cx="358775" cy="260350"/>
        </p:xfrm>
        <a:graphic>
          <a:graphicData uri="http://schemas.openxmlformats.org/presentationml/2006/ole">
            <mc:AlternateContent xmlns:mc="http://schemas.openxmlformats.org/markup-compatibility/2006">
              <mc:Choice xmlns:v="urn:schemas-microsoft-com:vml" Requires="v">
                <p:oleObj spid="_x0000_s2225" name="Equation" r:id="rId13" imgW="228501" imgH="165028" progId="Equation.DSMT4">
                  <p:embed/>
                </p:oleObj>
              </mc:Choice>
              <mc:Fallback>
                <p:oleObj name="Equation" r:id="rId13" imgW="228501" imgH="165028"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24275" y="2943225"/>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52" name="Object 8"/>
          <p:cNvGraphicFramePr>
            <a:graphicFrameLocks noChangeAspect="1"/>
          </p:cNvGraphicFramePr>
          <p:nvPr/>
        </p:nvGraphicFramePr>
        <p:xfrm>
          <a:off x="4064000" y="2938463"/>
          <a:ext cx="358775" cy="260350"/>
        </p:xfrm>
        <a:graphic>
          <a:graphicData uri="http://schemas.openxmlformats.org/presentationml/2006/ole">
            <mc:AlternateContent xmlns:mc="http://schemas.openxmlformats.org/markup-compatibility/2006">
              <mc:Choice xmlns:v="urn:schemas-microsoft-com:vml" Requires="v">
                <p:oleObj spid="_x0000_s2226" name="Equation" r:id="rId14" imgW="228501" imgH="165028" progId="Equation.DSMT4">
                  <p:embed/>
                </p:oleObj>
              </mc:Choice>
              <mc:Fallback>
                <p:oleObj name="Equation" r:id="rId14" imgW="228501" imgH="165028"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4000" y="2938463"/>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53" name="Object 9"/>
          <p:cNvGraphicFramePr>
            <a:graphicFrameLocks noChangeAspect="1"/>
          </p:cNvGraphicFramePr>
          <p:nvPr/>
        </p:nvGraphicFramePr>
        <p:xfrm>
          <a:off x="4405313" y="2947988"/>
          <a:ext cx="358775" cy="260350"/>
        </p:xfrm>
        <a:graphic>
          <a:graphicData uri="http://schemas.openxmlformats.org/presentationml/2006/ole">
            <mc:AlternateContent xmlns:mc="http://schemas.openxmlformats.org/markup-compatibility/2006">
              <mc:Choice xmlns:v="urn:schemas-microsoft-com:vml" Requires="v">
                <p:oleObj spid="_x0000_s2227" name="Equation" r:id="rId15" imgW="228501" imgH="165028" progId="Equation.DSMT4">
                  <p:embed/>
                </p:oleObj>
              </mc:Choice>
              <mc:Fallback>
                <p:oleObj name="Equation" r:id="rId15" imgW="228501" imgH="165028"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05313" y="2947988"/>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54" name="Object 10"/>
          <p:cNvGraphicFramePr>
            <a:graphicFrameLocks noChangeAspect="1"/>
          </p:cNvGraphicFramePr>
          <p:nvPr/>
        </p:nvGraphicFramePr>
        <p:xfrm>
          <a:off x="4746625" y="2943225"/>
          <a:ext cx="358775" cy="260350"/>
        </p:xfrm>
        <a:graphic>
          <a:graphicData uri="http://schemas.openxmlformats.org/presentationml/2006/ole">
            <mc:AlternateContent xmlns:mc="http://schemas.openxmlformats.org/markup-compatibility/2006">
              <mc:Choice xmlns:v="urn:schemas-microsoft-com:vml" Requires="v">
                <p:oleObj spid="_x0000_s2228" name="Equation" r:id="rId16" imgW="228501" imgH="165028" progId="Equation.DSMT4">
                  <p:embed/>
                </p:oleObj>
              </mc:Choice>
              <mc:Fallback>
                <p:oleObj name="Equation" r:id="rId16" imgW="228501" imgH="165028" progId="Equation.DSMT4">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6625" y="2943225"/>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55" name="Object 11"/>
          <p:cNvGraphicFramePr>
            <a:graphicFrameLocks noChangeAspect="1"/>
          </p:cNvGraphicFramePr>
          <p:nvPr/>
        </p:nvGraphicFramePr>
        <p:xfrm>
          <a:off x="5087938" y="2938463"/>
          <a:ext cx="358775" cy="260350"/>
        </p:xfrm>
        <a:graphic>
          <a:graphicData uri="http://schemas.openxmlformats.org/presentationml/2006/ole">
            <mc:AlternateContent xmlns:mc="http://schemas.openxmlformats.org/markup-compatibility/2006">
              <mc:Choice xmlns:v="urn:schemas-microsoft-com:vml" Requires="v">
                <p:oleObj spid="_x0000_s2229" name="Equation" r:id="rId17" imgW="228501" imgH="165028" progId="Equation.DSMT4">
                  <p:embed/>
                </p:oleObj>
              </mc:Choice>
              <mc:Fallback>
                <p:oleObj name="Equation" r:id="rId17" imgW="228501" imgH="165028" progId="Equation.DSMT4">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87938" y="2938463"/>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56" name="Object 12"/>
          <p:cNvGraphicFramePr>
            <a:graphicFrameLocks noChangeAspect="1"/>
          </p:cNvGraphicFramePr>
          <p:nvPr/>
        </p:nvGraphicFramePr>
        <p:xfrm>
          <a:off x="5427663" y="2941638"/>
          <a:ext cx="358775" cy="260350"/>
        </p:xfrm>
        <a:graphic>
          <a:graphicData uri="http://schemas.openxmlformats.org/presentationml/2006/ole">
            <mc:AlternateContent xmlns:mc="http://schemas.openxmlformats.org/markup-compatibility/2006">
              <mc:Choice xmlns:v="urn:schemas-microsoft-com:vml" Requires="v">
                <p:oleObj spid="_x0000_s2230" name="Equation" r:id="rId18" imgW="228501" imgH="165028" progId="Equation.DSMT4">
                  <p:embed/>
                </p:oleObj>
              </mc:Choice>
              <mc:Fallback>
                <p:oleObj name="Equation" r:id="rId18" imgW="228501" imgH="165028" progId="Equation.DSMT4">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27663" y="2941638"/>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57" name="Object 13"/>
          <p:cNvGraphicFramePr>
            <a:graphicFrameLocks noChangeAspect="1"/>
          </p:cNvGraphicFramePr>
          <p:nvPr/>
        </p:nvGraphicFramePr>
        <p:xfrm>
          <a:off x="5768975" y="2936875"/>
          <a:ext cx="358775" cy="260350"/>
        </p:xfrm>
        <a:graphic>
          <a:graphicData uri="http://schemas.openxmlformats.org/presentationml/2006/ole">
            <mc:AlternateContent xmlns:mc="http://schemas.openxmlformats.org/markup-compatibility/2006">
              <mc:Choice xmlns:v="urn:schemas-microsoft-com:vml" Requires="v">
                <p:oleObj spid="_x0000_s2231" name="Equation" r:id="rId19" imgW="228501" imgH="165028" progId="Equation.DSMT4">
                  <p:embed/>
                </p:oleObj>
              </mc:Choice>
              <mc:Fallback>
                <p:oleObj name="Equation" r:id="rId19" imgW="228501" imgH="165028" progId="Equation.DSMT4">
                  <p:embed/>
                  <p:pic>
                    <p:nvPicPr>
                      <p:cNvPr id="0"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68975" y="2936875"/>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58" name="Object 14"/>
          <p:cNvGraphicFramePr>
            <a:graphicFrameLocks noChangeAspect="1"/>
          </p:cNvGraphicFramePr>
          <p:nvPr/>
        </p:nvGraphicFramePr>
        <p:xfrm>
          <a:off x="6110288" y="2932113"/>
          <a:ext cx="358775" cy="260350"/>
        </p:xfrm>
        <a:graphic>
          <a:graphicData uri="http://schemas.openxmlformats.org/presentationml/2006/ole">
            <mc:AlternateContent xmlns:mc="http://schemas.openxmlformats.org/markup-compatibility/2006">
              <mc:Choice xmlns:v="urn:schemas-microsoft-com:vml" Requires="v">
                <p:oleObj spid="_x0000_s2232" name="Equation" r:id="rId20" imgW="228501" imgH="165028" progId="Equation.DSMT4">
                  <p:embed/>
                </p:oleObj>
              </mc:Choice>
              <mc:Fallback>
                <p:oleObj name="Equation" r:id="rId20" imgW="228501" imgH="165028" progId="Equation.DSMT4">
                  <p:embed/>
                  <p:pic>
                    <p:nvPicPr>
                      <p:cNvPr id="0"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0288" y="2932113"/>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59" name="Object 15"/>
          <p:cNvGraphicFramePr>
            <a:graphicFrameLocks noChangeAspect="1"/>
          </p:cNvGraphicFramePr>
          <p:nvPr/>
        </p:nvGraphicFramePr>
        <p:xfrm>
          <a:off x="6451600" y="2928938"/>
          <a:ext cx="358775" cy="260350"/>
        </p:xfrm>
        <a:graphic>
          <a:graphicData uri="http://schemas.openxmlformats.org/presentationml/2006/ole">
            <mc:AlternateContent xmlns:mc="http://schemas.openxmlformats.org/markup-compatibility/2006">
              <mc:Choice xmlns:v="urn:schemas-microsoft-com:vml" Requires="v">
                <p:oleObj spid="_x0000_s2233" name="Equation" r:id="rId21" imgW="228501" imgH="165028" progId="Equation.DSMT4">
                  <p:embed/>
                </p:oleObj>
              </mc:Choice>
              <mc:Fallback>
                <p:oleObj name="Equation" r:id="rId21" imgW="228501" imgH="165028" progId="Equation.DSMT4">
                  <p:embed/>
                  <p:pic>
                    <p:nvPicPr>
                      <p:cNvPr id="0"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1600" y="2928938"/>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60" name="Object 16"/>
          <p:cNvGraphicFramePr>
            <a:graphicFrameLocks noChangeAspect="1"/>
          </p:cNvGraphicFramePr>
          <p:nvPr/>
        </p:nvGraphicFramePr>
        <p:xfrm>
          <a:off x="6791325" y="2936875"/>
          <a:ext cx="358775" cy="260350"/>
        </p:xfrm>
        <a:graphic>
          <a:graphicData uri="http://schemas.openxmlformats.org/presentationml/2006/ole">
            <mc:AlternateContent xmlns:mc="http://schemas.openxmlformats.org/markup-compatibility/2006">
              <mc:Choice xmlns:v="urn:schemas-microsoft-com:vml" Requires="v">
                <p:oleObj spid="_x0000_s2234" name="Equation" r:id="rId22" imgW="228501" imgH="165028" progId="Equation.DSMT4">
                  <p:embed/>
                </p:oleObj>
              </mc:Choice>
              <mc:Fallback>
                <p:oleObj name="Equation" r:id="rId22" imgW="228501" imgH="165028" progId="Equation.DSMT4">
                  <p:embed/>
                  <p:pic>
                    <p:nvPicPr>
                      <p:cNvPr id="0"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91325" y="2936875"/>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61" name="Object 17"/>
          <p:cNvGraphicFramePr>
            <a:graphicFrameLocks noChangeAspect="1"/>
          </p:cNvGraphicFramePr>
          <p:nvPr/>
        </p:nvGraphicFramePr>
        <p:xfrm>
          <a:off x="7158038" y="2932113"/>
          <a:ext cx="200025" cy="260350"/>
        </p:xfrm>
        <a:graphic>
          <a:graphicData uri="http://schemas.openxmlformats.org/presentationml/2006/ole">
            <mc:AlternateContent xmlns:mc="http://schemas.openxmlformats.org/markup-compatibility/2006">
              <mc:Choice xmlns:v="urn:schemas-microsoft-com:vml" Requires="v">
                <p:oleObj spid="_x0000_s2235" name="Equation" r:id="rId23" imgW="126780" imgH="164814" progId="Equation.DSMT4">
                  <p:embed/>
                </p:oleObj>
              </mc:Choice>
              <mc:Fallback>
                <p:oleObj name="Equation" r:id="rId23" imgW="126780" imgH="164814" progId="Equation.DSMT4">
                  <p:embed/>
                  <p:pic>
                    <p:nvPicPr>
                      <p:cNvPr id="0" name="Picture 1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158038" y="2932113"/>
                        <a:ext cx="20002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TextBox 36"/>
          <p:cNvSpPr txBox="1"/>
          <p:nvPr/>
        </p:nvSpPr>
        <p:spPr>
          <a:xfrm>
            <a:off x="3586163" y="3375025"/>
            <a:ext cx="3016250" cy="369888"/>
          </a:xfrm>
          <a:prstGeom prst="rect">
            <a:avLst/>
          </a:prstGeom>
          <a:noFill/>
        </p:spPr>
        <p:txBody>
          <a:bodyPr wrap="none">
            <a:spAutoFit/>
          </a:bodyPr>
          <a:lstStyle/>
          <a:p>
            <a:pPr>
              <a:defRPr/>
            </a:pPr>
            <a:r>
              <a:rPr lang="en-CA" dirty="0">
                <a:solidFill>
                  <a:srgbClr val="FF0000"/>
                </a:solidFill>
                <a:latin typeface="+mj-lt"/>
              </a:rPr>
              <a:t>Write as a single exponent</a:t>
            </a:r>
          </a:p>
        </p:txBody>
      </p:sp>
      <p:graphicFrame>
        <p:nvGraphicFramePr>
          <p:cNvPr id="38" name="Object 18"/>
          <p:cNvGraphicFramePr>
            <a:graphicFrameLocks noChangeAspect="1"/>
          </p:cNvGraphicFramePr>
          <p:nvPr/>
        </p:nvGraphicFramePr>
        <p:xfrm>
          <a:off x="2617788" y="2705100"/>
          <a:ext cx="671512" cy="633413"/>
        </p:xfrm>
        <a:graphic>
          <a:graphicData uri="http://schemas.openxmlformats.org/presentationml/2006/ole">
            <mc:AlternateContent xmlns:mc="http://schemas.openxmlformats.org/markup-compatibility/2006">
              <mc:Choice xmlns:v="urn:schemas-microsoft-com:vml" Requires="v">
                <p:oleObj spid="_x0000_s2236" name="Equation" r:id="rId25" imgW="203112" imgH="190417" progId="Equation.DSMT4">
                  <p:embed/>
                </p:oleObj>
              </mc:Choice>
              <mc:Fallback>
                <p:oleObj name="Equation" r:id="rId25" imgW="203112" imgH="190417" progId="Equation.DSMT4">
                  <p:embed/>
                  <p:pic>
                    <p:nvPicPr>
                      <p:cNvPr id="0" name="Picture 1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617788" y="2705100"/>
                        <a:ext cx="671512" cy="633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TextBox 38"/>
          <p:cNvSpPr txBox="1"/>
          <p:nvPr/>
        </p:nvSpPr>
        <p:spPr>
          <a:xfrm>
            <a:off x="941388" y="4352925"/>
            <a:ext cx="2244725" cy="646113"/>
          </a:xfrm>
          <a:prstGeom prst="rect">
            <a:avLst/>
          </a:prstGeom>
          <a:noFill/>
        </p:spPr>
        <p:txBody>
          <a:bodyPr wrap="none">
            <a:spAutoFit/>
          </a:bodyPr>
          <a:lstStyle/>
          <a:p>
            <a:pPr>
              <a:defRPr/>
            </a:pPr>
            <a:r>
              <a:rPr lang="en-CA" dirty="0">
                <a:solidFill>
                  <a:srgbClr val="FF0000"/>
                </a:solidFill>
                <a:latin typeface="+mj-lt"/>
              </a:rPr>
              <a:t>The number in the </a:t>
            </a:r>
            <a:br>
              <a:rPr lang="en-CA" dirty="0">
                <a:solidFill>
                  <a:srgbClr val="FF0000"/>
                </a:solidFill>
                <a:latin typeface="+mj-lt"/>
              </a:rPr>
            </a:br>
            <a:r>
              <a:rPr lang="en-CA" dirty="0">
                <a:solidFill>
                  <a:srgbClr val="FF0000"/>
                </a:solidFill>
                <a:latin typeface="+mj-lt"/>
              </a:rPr>
              <a:t>bottom is the Base</a:t>
            </a:r>
          </a:p>
        </p:txBody>
      </p:sp>
      <p:sp>
        <p:nvSpPr>
          <p:cNvPr id="40" name="Freeform 39"/>
          <p:cNvSpPr/>
          <p:nvPr/>
        </p:nvSpPr>
        <p:spPr>
          <a:xfrm>
            <a:off x="2217738" y="3289300"/>
            <a:ext cx="1698625" cy="1624013"/>
          </a:xfrm>
          <a:custGeom>
            <a:avLst/>
            <a:gdLst>
              <a:gd name="connsiteX0" fmla="*/ 907576 w 1699146"/>
              <a:gd name="connsiteY0" fmla="*/ 1624084 h 1624084"/>
              <a:gd name="connsiteX1" fmla="*/ 1576316 w 1699146"/>
              <a:gd name="connsiteY1" fmla="*/ 1132764 h 1624084"/>
              <a:gd name="connsiteX2" fmla="*/ 170597 w 1699146"/>
              <a:gd name="connsiteY2" fmla="*/ 682388 h 1624084"/>
              <a:gd name="connsiteX3" fmla="*/ 552734 w 1699146"/>
              <a:gd name="connsiteY3" fmla="*/ 0 h 1624084"/>
            </a:gdLst>
            <a:ahLst/>
            <a:cxnLst>
              <a:cxn ang="0">
                <a:pos x="connsiteX0" y="connsiteY0"/>
              </a:cxn>
              <a:cxn ang="0">
                <a:pos x="connsiteX1" y="connsiteY1"/>
              </a:cxn>
              <a:cxn ang="0">
                <a:pos x="connsiteX2" y="connsiteY2"/>
              </a:cxn>
              <a:cxn ang="0">
                <a:pos x="connsiteX3" y="connsiteY3"/>
              </a:cxn>
            </a:cxnLst>
            <a:rect l="l" t="t" r="r" b="b"/>
            <a:pathLst>
              <a:path w="1699146" h="1624084">
                <a:moveTo>
                  <a:pt x="907576" y="1624084"/>
                </a:moveTo>
                <a:cubicBezTo>
                  <a:pt x="1303361" y="1456898"/>
                  <a:pt x="1699146" y="1289713"/>
                  <a:pt x="1576316" y="1132764"/>
                </a:cubicBezTo>
                <a:cubicBezTo>
                  <a:pt x="1453486" y="975815"/>
                  <a:pt x="341194" y="871182"/>
                  <a:pt x="170597" y="682388"/>
                </a:cubicBezTo>
                <a:cubicBezTo>
                  <a:pt x="0" y="493594"/>
                  <a:pt x="276367" y="246797"/>
                  <a:pt x="552734" y="0"/>
                </a:cubicBezTo>
              </a:path>
            </a:pathLst>
          </a:cu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41" name="TextBox 40"/>
          <p:cNvSpPr txBox="1"/>
          <p:nvPr/>
        </p:nvSpPr>
        <p:spPr>
          <a:xfrm>
            <a:off x="4887913" y="2881313"/>
            <a:ext cx="2266950" cy="647700"/>
          </a:xfrm>
          <a:prstGeom prst="rect">
            <a:avLst/>
          </a:prstGeom>
          <a:noFill/>
        </p:spPr>
        <p:txBody>
          <a:bodyPr wrap="none">
            <a:spAutoFit/>
          </a:bodyPr>
          <a:lstStyle/>
          <a:p>
            <a:pPr>
              <a:defRPr/>
            </a:pPr>
            <a:r>
              <a:rPr lang="en-CA" dirty="0">
                <a:solidFill>
                  <a:srgbClr val="FF0000"/>
                </a:solidFill>
                <a:latin typeface="+mj-lt"/>
              </a:rPr>
              <a:t>The number at the </a:t>
            </a:r>
            <a:br>
              <a:rPr lang="en-CA" dirty="0">
                <a:solidFill>
                  <a:srgbClr val="FF0000"/>
                </a:solidFill>
                <a:latin typeface="+mj-lt"/>
              </a:rPr>
            </a:br>
            <a:r>
              <a:rPr lang="en-CA" dirty="0">
                <a:solidFill>
                  <a:srgbClr val="FF0000"/>
                </a:solidFill>
                <a:latin typeface="+mj-lt"/>
              </a:rPr>
              <a:t>top is the Exponent</a:t>
            </a:r>
          </a:p>
        </p:txBody>
      </p:sp>
      <p:sp>
        <p:nvSpPr>
          <p:cNvPr id="42" name="Freeform 41"/>
          <p:cNvSpPr/>
          <p:nvPr/>
        </p:nvSpPr>
        <p:spPr>
          <a:xfrm>
            <a:off x="3233738" y="2743200"/>
            <a:ext cx="1679575" cy="1003300"/>
          </a:xfrm>
          <a:custGeom>
            <a:avLst/>
            <a:gdLst>
              <a:gd name="connsiteX0" fmla="*/ 1678675 w 1678675"/>
              <a:gd name="connsiteY0" fmla="*/ 504968 h 1003111"/>
              <a:gd name="connsiteX1" fmla="*/ 1091821 w 1678675"/>
              <a:gd name="connsiteY1" fmla="*/ 941696 h 1003111"/>
              <a:gd name="connsiteX2" fmla="*/ 341194 w 1678675"/>
              <a:gd name="connsiteY2" fmla="*/ 136478 h 1003111"/>
              <a:gd name="connsiteX3" fmla="*/ 0 w 1678675"/>
              <a:gd name="connsiteY3" fmla="*/ 122831 h 1003111"/>
            </a:gdLst>
            <a:ahLst/>
            <a:cxnLst>
              <a:cxn ang="0">
                <a:pos x="connsiteX0" y="connsiteY0"/>
              </a:cxn>
              <a:cxn ang="0">
                <a:pos x="connsiteX1" y="connsiteY1"/>
              </a:cxn>
              <a:cxn ang="0">
                <a:pos x="connsiteX2" y="connsiteY2"/>
              </a:cxn>
              <a:cxn ang="0">
                <a:pos x="connsiteX3" y="connsiteY3"/>
              </a:cxn>
            </a:cxnLst>
            <a:rect l="l" t="t" r="r" b="b"/>
            <a:pathLst>
              <a:path w="1678675" h="1003111">
                <a:moveTo>
                  <a:pt x="1678675" y="504968"/>
                </a:moveTo>
                <a:cubicBezTo>
                  <a:pt x="1496704" y="754039"/>
                  <a:pt x="1314734" y="1003111"/>
                  <a:pt x="1091821" y="941696"/>
                </a:cubicBezTo>
                <a:cubicBezTo>
                  <a:pt x="868908" y="880281"/>
                  <a:pt x="523164" y="272956"/>
                  <a:pt x="341194" y="136478"/>
                </a:cubicBezTo>
                <a:cubicBezTo>
                  <a:pt x="159224" y="0"/>
                  <a:pt x="79612" y="61415"/>
                  <a:pt x="0" y="122831"/>
                </a:cubicBezTo>
              </a:path>
            </a:pathLst>
          </a:cu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43" name="TextBox 42"/>
          <p:cNvSpPr txBox="1"/>
          <p:nvPr/>
        </p:nvSpPr>
        <p:spPr>
          <a:xfrm>
            <a:off x="5013325" y="3852863"/>
            <a:ext cx="2617788" cy="923925"/>
          </a:xfrm>
          <a:prstGeom prst="rect">
            <a:avLst/>
          </a:prstGeom>
          <a:noFill/>
        </p:spPr>
        <p:txBody>
          <a:bodyPr wrap="none">
            <a:spAutoFit/>
          </a:bodyPr>
          <a:lstStyle/>
          <a:p>
            <a:pPr>
              <a:defRPr/>
            </a:pPr>
            <a:r>
              <a:rPr lang="en-CA" dirty="0">
                <a:solidFill>
                  <a:srgbClr val="FF0000"/>
                </a:solidFill>
                <a:latin typeface="+mj-lt"/>
              </a:rPr>
              <a:t>The entire expression </a:t>
            </a:r>
            <a:br>
              <a:rPr lang="en-CA" dirty="0">
                <a:solidFill>
                  <a:srgbClr val="FF0000"/>
                </a:solidFill>
                <a:latin typeface="+mj-lt"/>
              </a:rPr>
            </a:br>
            <a:r>
              <a:rPr lang="en-CA" dirty="0">
                <a:solidFill>
                  <a:srgbClr val="FF0000"/>
                </a:solidFill>
                <a:latin typeface="+mj-lt"/>
              </a:rPr>
              <a:t>is a “Power”</a:t>
            </a:r>
          </a:p>
          <a:p>
            <a:pPr>
              <a:defRPr/>
            </a:pPr>
            <a:r>
              <a:rPr lang="en-CA" dirty="0" err="1">
                <a:solidFill>
                  <a:srgbClr val="FF0000"/>
                </a:solidFill>
                <a:latin typeface="+mj-lt"/>
              </a:rPr>
              <a:t>ie</a:t>
            </a:r>
            <a:r>
              <a:rPr lang="en-CA" dirty="0">
                <a:solidFill>
                  <a:srgbClr val="FF0000"/>
                </a:solidFill>
                <a:latin typeface="+mj-lt"/>
              </a:rPr>
              <a:t>: 2 to the power of 14</a:t>
            </a:r>
          </a:p>
        </p:txBody>
      </p:sp>
      <p:cxnSp>
        <p:nvCxnSpPr>
          <p:cNvPr id="45" name="Straight Arrow Connector 44"/>
          <p:cNvCxnSpPr>
            <a:stCxn id="43" idx="1"/>
          </p:cNvCxnSpPr>
          <p:nvPr/>
        </p:nvCxnSpPr>
        <p:spPr>
          <a:xfrm rot="10800000">
            <a:off x="3125788" y="3316288"/>
            <a:ext cx="1887537" cy="99853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Content Placeholder 2"/>
          <p:cNvSpPr txBox="1">
            <a:spLocks/>
          </p:cNvSpPr>
          <p:nvPr/>
        </p:nvSpPr>
        <p:spPr bwMode="auto">
          <a:xfrm>
            <a:off x="177800" y="4986338"/>
            <a:ext cx="8512175" cy="1735137"/>
          </a:xfrm>
          <a:prstGeom prst="rect">
            <a:avLst/>
          </a:prstGeom>
          <a:noFill/>
          <a:ln w="9525">
            <a:noFill/>
            <a:miter lim="800000"/>
            <a:headEnd/>
            <a:tailEnd/>
          </a:ln>
        </p:spPr>
        <p:txBody>
          <a:bodyPr/>
          <a:lstStyle/>
          <a:p>
            <a:pPr marL="273050" indent="-273050" eaLnBrk="0" hangingPunct="0">
              <a:spcBef>
                <a:spcPts val="600"/>
              </a:spcBef>
              <a:buClr>
                <a:schemeClr val="accent1"/>
              </a:buClr>
              <a:buSzPct val="70000"/>
              <a:buFont typeface="Wingdings" pitchFamily="2" charset="2"/>
              <a:buChar char=""/>
              <a:defRPr/>
            </a:pPr>
            <a:r>
              <a:rPr lang="en-CA" sz="2400" dirty="0">
                <a:latin typeface="+mn-lt"/>
                <a:cs typeface="+mn-cs"/>
              </a:rPr>
              <a:t>The base is the number that is being multiplied by</a:t>
            </a:r>
          </a:p>
          <a:p>
            <a:pPr marL="273050" indent="-273050" eaLnBrk="0" hangingPunct="0">
              <a:spcBef>
                <a:spcPts val="600"/>
              </a:spcBef>
              <a:buClr>
                <a:schemeClr val="accent1"/>
              </a:buClr>
              <a:buSzPct val="70000"/>
              <a:buFont typeface="Wingdings" pitchFamily="2" charset="2"/>
              <a:buChar char=""/>
              <a:defRPr/>
            </a:pPr>
            <a:r>
              <a:rPr lang="en-CA" sz="2400" dirty="0">
                <a:latin typeface="+mn-lt"/>
                <a:cs typeface="+mn-cs"/>
              </a:rPr>
              <a:t>The exponent is how many times you multiply the base</a:t>
            </a:r>
            <a:br>
              <a:rPr lang="en-CA" sz="2400" dirty="0">
                <a:latin typeface="+mn-lt"/>
                <a:cs typeface="+mn-cs"/>
              </a:rPr>
            </a:br>
            <a:r>
              <a:rPr lang="en-CA" sz="2400" dirty="0">
                <a:latin typeface="+mn-lt"/>
                <a:cs typeface="+mn-cs"/>
              </a:rPr>
              <a:t>by itself</a:t>
            </a:r>
          </a:p>
        </p:txBody>
      </p:sp>
      <p:sp>
        <p:nvSpPr>
          <p:cNvPr id="30" name="Text Box 5"/>
          <p:cNvSpPr txBox="1">
            <a:spLocks noChangeArrowheads="1"/>
          </p:cNvSpPr>
          <p:nvPr/>
        </p:nvSpPr>
        <p:spPr bwMode="auto">
          <a:xfrm>
            <a:off x="5084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27"/>
              </a:rPr>
              <a:t>www.BCMath.ca</a:t>
            </a:r>
            <a:r>
              <a:rPr lang="en-US" sz="10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546"/>
                                        </p:tgtEl>
                                        <p:attrNameLst>
                                          <p:attrName>style.visibility</p:attrName>
                                        </p:attrNameLst>
                                      </p:cBhvr>
                                      <p:to>
                                        <p:strVal val="visible"/>
                                      </p:to>
                                    </p:set>
                                    <p:animEffect transition="in" filter="blinds(horizontal)">
                                      <p:cBhvr>
                                        <p:cTn id="17" dur="500"/>
                                        <p:tgtEl>
                                          <p:spTgt spid="225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547"/>
                                        </p:tgtEl>
                                        <p:attrNameLst>
                                          <p:attrName>style.visibility</p:attrName>
                                        </p:attrNameLst>
                                      </p:cBhvr>
                                      <p:to>
                                        <p:strVal val="visible"/>
                                      </p:to>
                                    </p:set>
                                    <p:animEffect transition="in" filter="blinds(horizontal)">
                                      <p:cBhvr>
                                        <p:cTn id="22" dur="500"/>
                                        <p:tgtEl>
                                          <p:spTgt spid="225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548"/>
                                        </p:tgtEl>
                                        <p:attrNameLst>
                                          <p:attrName>style.visibility</p:attrName>
                                        </p:attrNameLst>
                                      </p:cBhvr>
                                      <p:to>
                                        <p:strVal val="visible"/>
                                      </p:to>
                                    </p:set>
                                    <p:animEffect transition="in" filter="blinds(horizontal)">
                                      <p:cBhvr>
                                        <p:cTn id="27" dur="500"/>
                                        <p:tgtEl>
                                          <p:spTgt spid="225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2549"/>
                                        </p:tgtEl>
                                        <p:attrNameLst>
                                          <p:attrName>style.visibility</p:attrName>
                                        </p:attrNameLst>
                                      </p:cBhvr>
                                      <p:to>
                                        <p:strVal val="visible"/>
                                      </p:to>
                                    </p:set>
                                    <p:animEffect transition="in" filter="blinds(horizontal)">
                                      <p:cBhvr>
                                        <p:cTn id="32" dur="500"/>
                                        <p:tgtEl>
                                          <p:spTgt spid="2254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2550"/>
                                        </p:tgtEl>
                                        <p:attrNameLst>
                                          <p:attrName>style.visibility</p:attrName>
                                        </p:attrNameLst>
                                      </p:cBhvr>
                                      <p:to>
                                        <p:strVal val="visible"/>
                                      </p:to>
                                    </p:set>
                                    <p:animEffect transition="in" filter="blinds(horizontal)">
                                      <p:cBhvr>
                                        <p:cTn id="37" dur="500"/>
                                        <p:tgtEl>
                                          <p:spTgt spid="2255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2551"/>
                                        </p:tgtEl>
                                        <p:attrNameLst>
                                          <p:attrName>style.visibility</p:attrName>
                                        </p:attrNameLst>
                                      </p:cBhvr>
                                      <p:to>
                                        <p:strVal val="visible"/>
                                      </p:to>
                                    </p:set>
                                    <p:animEffect transition="in" filter="blinds(horizontal)">
                                      <p:cBhvr>
                                        <p:cTn id="42" dur="500"/>
                                        <p:tgtEl>
                                          <p:spTgt spid="2255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2552"/>
                                        </p:tgtEl>
                                        <p:attrNameLst>
                                          <p:attrName>style.visibility</p:attrName>
                                        </p:attrNameLst>
                                      </p:cBhvr>
                                      <p:to>
                                        <p:strVal val="visible"/>
                                      </p:to>
                                    </p:set>
                                    <p:animEffect transition="in" filter="blinds(horizontal)">
                                      <p:cBhvr>
                                        <p:cTn id="47" dur="500"/>
                                        <p:tgtEl>
                                          <p:spTgt spid="2255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2553"/>
                                        </p:tgtEl>
                                        <p:attrNameLst>
                                          <p:attrName>style.visibility</p:attrName>
                                        </p:attrNameLst>
                                      </p:cBhvr>
                                      <p:to>
                                        <p:strVal val="visible"/>
                                      </p:to>
                                    </p:set>
                                    <p:animEffect transition="in" filter="blinds(horizontal)">
                                      <p:cBhvr>
                                        <p:cTn id="52" dur="500"/>
                                        <p:tgtEl>
                                          <p:spTgt spid="2255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2554"/>
                                        </p:tgtEl>
                                        <p:attrNameLst>
                                          <p:attrName>style.visibility</p:attrName>
                                        </p:attrNameLst>
                                      </p:cBhvr>
                                      <p:to>
                                        <p:strVal val="visible"/>
                                      </p:to>
                                    </p:set>
                                    <p:animEffect transition="in" filter="blinds(horizontal)">
                                      <p:cBhvr>
                                        <p:cTn id="57" dur="500"/>
                                        <p:tgtEl>
                                          <p:spTgt spid="2255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22555"/>
                                        </p:tgtEl>
                                        <p:attrNameLst>
                                          <p:attrName>style.visibility</p:attrName>
                                        </p:attrNameLst>
                                      </p:cBhvr>
                                      <p:to>
                                        <p:strVal val="visible"/>
                                      </p:to>
                                    </p:set>
                                    <p:animEffect transition="in" filter="blinds(horizontal)">
                                      <p:cBhvr>
                                        <p:cTn id="62" dur="500"/>
                                        <p:tgtEl>
                                          <p:spTgt spid="2255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22556"/>
                                        </p:tgtEl>
                                        <p:attrNameLst>
                                          <p:attrName>style.visibility</p:attrName>
                                        </p:attrNameLst>
                                      </p:cBhvr>
                                      <p:to>
                                        <p:strVal val="visible"/>
                                      </p:to>
                                    </p:set>
                                    <p:animEffect transition="in" filter="blinds(horizontal)">
                                      <p:cBhvr>
                                        <p:cTn id="67" dur="500"/>
                                        <p:tgtEl>
                                          <p:spTgt spid="2255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22557"/>
                                        </p:tgtEl>
                                        <p:attrNameLst>
                                          <p:attrName>style.visibility</p:attrName>
                                        </p:attrNameLst>
                                      </p:cBhvr>
                                      <p:to>
                                        <p:strVal val="visible"/>
                                      </p:to>
                                    </p:set>
                                    <p:animEffect transition="in" filter="blinds(horizontal)">
                                      <p:cBhvr>
                                        <p:cTn id="72" dur="500"/>
                                        <p:tgtEl>
                                          <p:spTgt spid="2255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22558"/>
                                        </p:tgtEl>
                                        <p:attrNameLst>
                                          <p:attrName>style.visibility</p:attrName>
                                        </p:attrNameLst>
                                      </p:cBhvr>
                                      <p:to>
                                        <p:strVal val="visible"/>
                                      </p:to>
                                    </p:set>
                                    <p:animEffect transition="in" filter="blinds(horizontal)">
                                      <p:cBhvr>
                                        <p:cTn id="77" dur="500"/>
                                        <p:tgtEl>
                                          <p:spTgt spid="2255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22559"/>
                                        </p:tgtEl>
                                        <p:attrNameLst>
                                          <p:attrName>style.visibility</p:attrName>
                                        </p:attrNameLst>
                                      </p:cBhvr>
                                      <p:to>
                                        <p:strVal val="visible"/>
                                      </p:to>
                                    </p:set>
                                    <p:animEffect transition="in" filter="blinds(horizontal)">
                                      <p:cBhvr>
                                        <p:cTn id="82" dur="500"/>
                                        <p:tgtEl>
                                          <p:spTgt spid="2255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22560"/>
                                        </p:tgtEl>
                                        <p:attrNameLst>
                                          <p:attrName>style.visibility</p:attrName>
                                        </p:attrNameLst>
                                      </p:cBhvr>
                                      <p:to>
                                        <p:strVal val="visible"/>
                                      </p:to>
                                    </p:set>
                                    <p:animEffect transition="in" filter="blinds(horizontal)">
                                      <p:cBhvr>
                                        <p:cTn id="87" dur="500"/>
                                        <p:tgtEl>
                                          <p:spTgt spid="2256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22561"/>
                                        </p:tgtEl>
                                        <p:attrNameLst>
                                          <p:attrName>style.visibility</p:attrName>
                                        </p:attrNameLst>
                                      </p:cBhvr>
                                      <p:to>
                                        <p:strVal val="visible"/>
                                      </p:to>
                                    </p:set>
                                    <p:animEffect transition="in" filter="blinds(horizontal)">
                                      <p:cBhvr>
                                        <p:cTn id="92" dur="500"/>
                                        <p:tgtEl>
                                          <p:spTgt spid="2256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down)">
                                      <p:cBhvr>
                                        <p:cTn id="97" dur="2000"/>
                                        <p:tgtEl>
                                          <p:spTgt spid="20"/>
                                        </p:tgtEl>
                                      </p:cBhvr>
                                    </p:animEffect>
                                  </p:childTnLst>
                                </p:cTn>
                              </p:par>
                              <p:par>
                                <p:cTn id="98" presetID="3" presetClass="entr" presetSubtype="10" fill="hold" nodeType="withEffect">
                                  <p:stCondLst>
                                    <p:cond delay="0"/>
                                  </p:stCondLst>
                                  <p:childTnLst>
                                    <p:set>
                                      <p:cBhvr>
                                        <p:cTn id="99" dur="1" fill="hold">
                                          <p:stCondLst>
                                            <p:cond delay="0"/>
                                          </p:stCondLst>
                                        </p:cTn>
                                        <p:tgtEl>
                                          <p:spTgt spid="37">
                                            <p:txEl>
                                              <p:pRg st="0" end="0"/>
                                            </p:txEl>
                                          </p:spTgt>
                                        </p:tgtEl>
                                        <p:attrNameLst>
                                          <p:attrName>style.visibility</p:attrName>
                                        </p:attrNameLst>
                                      </p:cBhvr>
                                      <p:to>
                                        <p:strVal val="visible"/>
                                      </p:to>
                                    </p:set>
                                    <p:animEffect transition="in" filter="blinds(horizontal)">
                                      <p:cBhvr>
                                        <p:cTn id="100" dur="500"/>
                                        <p:tgtEl>
                                          <p:spTgt spid="37">
                                            <p:txEl>
                                              <p:pRg st="0" end="0"/>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5" presetClass="path" presetSubtype="0" accel="50000" decel="50000" fill="hold" nodeType="clickEffect">
                                  <p:stCondLst>
                                    <p:cond delay="0"/>
                                  </p:stCondLst>
                                  <p:childTnLst>
                                    <p:animMotion origin="layout" path="M 5.55556E-7 4.81481E-6 L -0.03698 4.81481E-6 " pathEditMode="relative" rAng="0" ptsTypes="AA">
                                      <p:cBhvr>
                                        <p:cTn id="104" dur="2000" fill="hold"/>
                                        <p:tgtEl>
                                          <p:spTgt spid="22549"/>
                                        </p:tgtEl>
                                        <p:attrNameLst>
                                          <p:attrName>ppt_x</p:attrName>
                                          <p:attrName>ppt_y</p:attrName>
                                        </p:attrNameLst>
                                      </p:cBhvr>
                                      <p:rCtr x="-1858" y="0"/>
                                    </p:animMotion>
                                  </p:childTnLst>
                                </p:cTn>
                              </p:par>
                              <p:par>
                                <p:cTn id="105" presetID="35" presetClass="path" presetSubtype="0" accel="50000" decel="50000" fill="hold" nodeType="withEffect">
                                  <p:stCondLst>
                                    <p:cond delay="0"/>
                                  </p:stCondLst>
                                  <p:childTnLst>
                                    <p:animMotion origin="layout" path="M 4.16667E-6 -2.59259E-6 L -0.07396 -2.59259E-6 " pathEditMode="relative" rAng="0" ptsTypes="AA">
                                      <p:cBhvr>
                                        <p:cTn id="106" dur="2000" fill="hold"/>
                                        <p:tgtEl>
                                          <p:spTgt spid="22550"/>
                                        </p:tgtEl>
                                        <p:attrNameLst>
                                          <p:attrName>ppt_x</p:attrName>
                                          <p:attrName>ppt_y</p:attrName>
                                        </p:attrNameLst>
                                      </p:cBhvr>
                                      <p:rCtr x="-3698" y="0"/>
                                    </p:animMotion>
                                  </p:childTnLst>
                                </p:cTn>
                              </p:par>
                              <p:par>
                                <p:cTn id="107" presetID="35" presetClass="path" presetSubtype="0" accel="50000" decel="50000" fill="hold" nodeType="withEffect">
                                  <p:stCondLst>
                                    <p:cond delay="0"/>
                                  </p:stCondLst>
                                  <p:childTnLst>
                                    <p:animMotion origin="layout" path="M -2.22222E-6 3.7037E-7 L -0.11024 -0.00162 " pathEditMode="relative" rAng="0" ptsTypes="AA">
                                      <p:cBhvr>
                                        <p:cTn id="108" dur="2000" fill="hold"/>
                                        <p:tgtEl>
                                          <p:spTgt spid="22551"/>
                                        </p:tgtEl>
                                        <p:attrNameLst>
                                          <p:attrName>ppt_x</p:attrName>
                                          <p:attrName>ppt_y</p:attrName>
                                        </p:attrNameLst>
                                      </p:cBhvr>
                                      <p:rCtr x="-5521" y="-93"/>
                                    </p:animMotion>
                                  </p:childTnLst>
                                </p:cTn>
                              </p:par>
                              <p:par>
                                <p:cTn id="109" presetID="35" presetClass="path" presetSubtype="0" accel="50000" decel="50000" fill="hold" nodeType="withEffect">
                                  <p:stCondLst>
                                    <p:cond delay="0"/>
                                  </p:stCondLst>
                                  <p:childTnLst>
                                    <p:animMotion origin="layout" path="M 5E-6 4.81481E-6 L -0.1481 4.81481E-6 " pathEditMode="relative" rAng="0" ptsTypes="AA">
                                      <p:cBhvr>
                                        <p:cTn id="110" dur="2000" fill="hold"/>
                                        <p:tgtEl>
                                          <p:spTgt spid="22552"/>
                                        </p:tgtEl>
                                        <p:attrNameLst>
                                          <p:attrName>ppt_x</p:attrName>
                                          <p:attrName>ppt_y</p:attrName>
                                        </p:attrNameLst>
                                      </p:cBhvr>
                                      <p:rCtr x="-7413" y="0"/>
                                    </p:animMotion>
                                  </p:childTnLst>
                                </p:cTn>
                              </p:par>
                              <p:par>
                                <p:cTn id="111" presetID="35" presetClass="path" presetSubtype="0" accel="50000" decel="50000" fill="hold" nodeType="withEffect">
                                  <p:stCondLst>
                                    <p:cond delay="0"/>
                                  </p:stCondLst>
                                  <p:childTnLst>
                                    <p:animMotion origin="layout" path="M -1.38889E-6 -4.07407E-6 L -0.18507 -0.00185 " pathEditMode="relative" rAng="0" ptsTypes="AA">
                                      <p:cBhvr>
                                        <p:cTn id="112" dur="2000" fill="hold"/>
                                        <p:tgtEl>
                                          <p:spTgt spid="22553"/>
                                        </p:tgtEl>
                                        <p:attrNameLst>
                                          <p:attrName>ppt_x</p:attrName>
                                          <p:attrName>ppt_y</p:attrName>
                                        </p:attrNameLst>
                                      </p:cBhvr>
                                      <p:rCtr x="-9253" y="-93"/>
                                    </p:animMotion>
                                  </p:childTnLst>
                                </p:cTn>
                              </p:par>
                              <p:par>
                                <p:cTn id="113" presetID="35" presetClass="path" presetSubtype="0" accel="50000" decel="50000" fill="hold" nodeType="withEffect">
                                  <p:stCondLst>
                                    <p:cond delay="0"/>
                                  </p:stCondLst>
                                  <p:childTnLst>
                                    <p:animMotion origin="layout" path="M 2.22222E-6 3.7037E-7 L -0.22535 -0.00069 " pathEditMode="relative" rAng="0" ptsTypes="AA">
                                      <p:cBhvr>
                                        <p:cTn id="114" dur="2000" fill="hold"/>
                                        <p:tgtEl>
                                          <p:spTgt spid="22554"/>
                                        </p:tgtEl>
                                        <p:attrNameLst>
                                          <p:attrName>ppt_x</p:attrName>
                                          <p:attrName>ppt_y</p:attrName>
                                        </p:attrNameLst>
                                      </p:cBhvr>
                                      <p:rCtr x="-11267" y="-46"/>
                                    </p:animMotion>
                                  </p:childTnLst>
                                </p:cTn>
                              </p:par>
                              <p:par>
                                <p:cTn id="115" presetID="35" presetClass="path" presetSubtype="0" accel="50000" decel="50000" fill="hold" nodeType="withEffect">
                                  <p:stCondLst>
                                    <p:cond delay="0"/>
                                  </p:stCondLst>
                                  <p:childTnLst>
                                    <p:animMotion origin="layout" path="M 0 0  L -0.25 0  E" pathEditMode="relative" ptsTypes="">
                                      <p:cBhvr>
                                        <p:cTn id="116" dur="2000" fill="hold"/>
                                        <p:tgtEl>
                                          <p:spTgt spid="22555"/>
                                        </p:tgtEl>
                                        <p:attrNameLst>
                                          <p:attrName>ppt_x</p:attrName>
                                          <p:attrName>ppt_y</p:attrName>
                                        </p:attrNameLst>
                                      </p:cBhvr>
                                    </p:animMotion>
                                  </p:childTnLst>
                                </p:cTn>
                              </p:par>
                              <p:par>
                                <p:cTn id="117" presetID="35" presetClass="path" presetSubtype="0" accel="50000" decel="50000" fill="hold" nodeType="withEffect">
                                  <p:stCondLst>
                                    <p:cond delay="0"/>
                                  </p:stCondLst>
                                  <p:childTnLst>
                                    <p:animMotion origin="layout" path="M 3.05556E-6 0 L -0.29618 0.00046 " pathEditMode="relative" rAng="0" ptsTypes="AA">
                                      <p:cBhvr>
                                        <p:cTn id="118" dur="2000" fill="hold"/>
                                        <p:tgtEl>
                                          <p:spTgt spid="22556"/>
                                        </p:tgtEl>
                                        <p:attrNameLst>
                                          <p:attrName>ppt_x</p:attrName>
                                          <p:attrName>ppt_y</p:attrName>
                                        </p:attrNameLst>
                                      </p:cBhvr>
                                      <p:rCtr x="-14809" y="23"/>
                                    </p:animMotion>
                                  </p:childTnLst>
                                </p:cTn>
                              </p:par>
                              <p:par>
                                <p:cTn id="119" presetID="35" presetClass="path" presetSubtype="0" accel="50000" decel="50000" fill="hold" nodeType="withEffect">
                                  <p:stCondLst>
                                    <p:cond delay="0"/>
                                  </p:stCondLst>
                                  <p:childTnLst>
                                    <p:animMotion origin="layout" path="M -3.33333E-6 4.44444E-6 L -0.3342 0.00162 " pathEditMode="relative" rAng="0" ptsTypes="AA">
                                      <p:cBhvr>
                                        <p:cTn id="120" dur="2000" fill="hold"/>
                                        <p:tgtEl>
                                          <p:spTgt spid="22557"/>
                                        </p:tgtEl>
                                        <p:attrNameLst>
                                          <p:attrName>ppt_x</p:attrName>
                                          <p:attrName>ppt_y</p:attrName>
                                        </p:attrNameLst>
                                      </p:cBhvr>
                                      <p:rCtr x="-16719" y="69"/>
                                    </p:animMotion>
                                  </p:childTnLst>
                                </p:cTn>
                              </p:par>
                              <p:par>
                                <p:cTn id="121" presetID="35" presetClass="path" presetSubtype="0" accel="50000" decel="50000" fill="hold" nodeType="withEffect">
                                  <p:stCondLst>
                                    <p:cond delay="0"/>
                                  </p:stCondLst>
                                  <p:childTnLst>
                                    <p:animMotion origin="layout" path="M 2.77778E-7 -1.11111E-6 L -0.3717 0.00162 " pathEditMode="relative" rAng="0" ptsTypes="AA">
                                      <p:cBhvr>
                                        <p:cTn id="122" dur="2000" fill="hold"/>
                                        <p:tgtEl>
                                          <p:spTgt spid="22558"/>
                                        </p:tgtEl>
                                        <p:attrNameLst>
                                          <p:attrName>ppt_x</p:attrName>
                                          <p:attrName>ppt_y</p:attrName>
                                        </p:attrNameLst>
                                      </p:cBhvr>
                                      <p:rCtr x="-18594" y="69"/>
                                    </p:animMotion>
                                  </p:childTnLst>
                                </p:cTn>
                              </p:par>
                              <p:par>
                                <p:cTn id="123" presetID="35" presetClass="path" presetSubtype="0" accel="50000" decel="50000" fill="hold" nodeType="withEffect">
                                  <p:stCondLst>
                                    <p:cond delay="0"/>
                                  </p:stCondLst>
                                  <p:childTnLst>
                                    <p:animMotion origin="layout" path="M 3.88889E-6 1.85185E-6 L -0.40799 0.00208 " pathEditMode="relative" rAng="0" ptsTypes="AA">
                                      <p:cBhvr>
                                        <p:cTn id="124" dur="2000" fill="hold"/>
                                        <p:tgtEl>
                                          <p:spTgt spid="22559"/>
                                        </p:tgtEl>
                                        <p:attrNameLst>
                                          <p:attrName>ppt_x</p:attrName>
                                          <p:attrName>ppt_y</p:attrName>
                                        </p:attrNameLst>
                                      </p:cBhvr>
                                      <p:rCtr x="-20399" y="93"/>
                                    </p:animMotion>
                                  </p:childTnLst>
                                </p:cTn>
                              </p:par>
                              <p:par>
                                <p:cTn id="125" presetID="35" presetClass="path" presetSubtype="0" accel="50000" decel="50000" fill="hold" nodeType="withEffect">
                                  <p:stCondLst>
                                    <p:cond delay="0"/>
                                  </p:stCondLst>
                                  <p:childTnLst>
                                    <p:animMotion origin="layout" path="M 1.11111E-6 4.44444E-6 L -0.44549 0.00069 " pathEditMode="relative" rAng="0" ptsTypes="AA">
                                      <p:cBhvr>
                                        <p:cTn id="126" dur="2000" fill="hold"/>
                                        <p:tgtEl>
                                          <p:spTgt spid="22560"/>
                                        </p:tgtEl>
                                        <p:attrNameLst>
                                          <p:attrName>ppt_x</p:attrName>
                                          <p:attrName>ppt_y</p:attrName>
                                        </p:attrNameLst>
                                      </p:cBhvr>
                                      <p:rCtr x="-22274" y="23"/>
                                    </p:animMotion>
                                  </p:childTnLst>
                                </p:cTn>
                              </p:par>
                              <p:par>
                                <p:cTn id="127" presetID="35" presetClass="path" presetSubtype="0" accel="50000" decel="50000" fill="hold" nodeType="withEffect">
                                  <p:stCondLst>
                                    <p:cond delay="0"/>
                                  </p:stCondLst>
                                  <p:childTnLst>
                                    <p:animMotion origin="layout" path="M -2.5E-6 -1.11111E-6 L -0.47778 0.00162 " pathEditMode="relative" rAng="0" ptsTypes="AA">
                                      <p:cBhvr>
                                        <p:cTn id="128" dur="2000" fill="hold"/>
                                        <p:tgtEl>
                                          <p:spTgt spid="22561"/>
                                        </p:tgtEl>
                                        <p:attrNameLst>
                                          <p:attrName>ppt_x</p:attrName>
                                          <p:attrName>ppt_y</p:attrName>
                                        </p:attrNameLst>
                                      </p:cBhvr>
                                      <p:rCtr x="-23889" y="69"/>
                                    </p:animMotion>
                                  </p:childTnLst>
                                </p:cTn>
                              </p:par>
                            </p:childTnLst>
                          </p:cTn>
                        </p:par>
                        <p:par>
                          <p:cTn id="129" fill="hold" nodeType="afterGroup">
                            <p:stCondLst>
                              <p:cond delay="2000"/>
                            </p:stCondLst>
                            <p:childTnLst>
                              <p:par>
                                <p:cTn id="130" presetID="1" presetClass="exit" presetSubtype="0" fill="hold" nodeType="afterEffect">
                                  <p:stCondLst>
                                    <p:cond delay="0"/>
                                  </p:stCondLst>
                                  <p:childTnLst>
                                    <p:set>
                                      <p:cBhvr>
                                        <p:cTn id="131" dur="1" fill="hold">
                                          <p:stCondLst>
                                            <p:cond delay="0"/>
                                          </p:stCondLst>
                                        </p:cTn>
                                        <p:tgtEl>
                                          <p:spTgt spid="22549"/>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22550"/>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22551"/>
                                        </p:tgtEl>
                                        <p:attrNameLst>
                                          <p:attrName>style.visibility</p:attrName>
                                        </p:attrNameLst>
                                      </p:cBhvr>
                                      <p:to>
                                        <p:strVal val="hidden"/>
                                      </p:to>
                                    </p:set>
                                  </p:childTnLst>
                                </p:cTn>
                              </p:par>
                              <p:par>
                                <p:cTn id="136" presetID="1" presetClass="exit" presetSubtype="0" fill="hold" nodeType="withEffect">
                                  <p:stCondLst>
                                    <p:cond delay="0"/>
                                  </p:stCondLst>
                                  <p:childTnLst>
                                    <p:set>
                                      <p:cBhvr>
                                        <p:cTn id="137" dur="1" fill="hold">
                                          <p:stCondLst>
                                            <p:cond delay="0"/>
                                          </p:stCondLst>
                                        </p:cTn>
                                        <p:tgtEl>
                                          <p:spTgt spid="22552"/>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22553"/>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22554"/>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22555"/>
                                        </p:tgtEl>
                                        <p:attrNameLst>
                                          <p:attrName>style.visibility</p:attrName>
                                        </p:attrNameLst>
                                      </p:cBhvr>
                                      <p:to>
                                        <p:strVal val="hidden"/>
                                      </p:to>
                                    </p:set>
                                  </p:childTnLst>
                                </p:cTn>
                              </p:par>
                              <p:par>
                                <p:cTn id="144" presetID="1" presetClass="exit" presetSubtype="0" fill="hold" nodeType="withEffect">
                                  <p:stCondLst>
                                    <p:cond delay="0"/>
                                  </p:stCondLst>
                                  <p:childTnLst>
                                    <p:set>
                                      <p:cBhvr>
                                        <p:cTn id="145" dur="1" fill="hold">
                                          <p:stCondLst>
                                            <p:cond delay="0"/>
                                          </p:stCondLst>
                                        </p:cTn>
                                        <p:tgtEl>
                                          <p:spTgt spid="22556"/>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22557"/>
                                        </p:tgtEl>
                                        <p:attrNameLst>
                                          <p:attrName>style.visibility</p:attrName>
                                        </p:attrNameLst>
                                      </p:cBhvr>
                                      <p:to>
                                        <p:strVal val="hidden"/>
                                      </p:to>
                                    </p:set>
                                  </p:childTnLst>
                                </p:cTn>
                              </p:par>
                              <p:par>
                                <p:cTn id="148" presetID="1" presetClass="exit" presetSubtype="0" fill="hold" nodeType="withEffect">
                                  <p:stCondLst>
                                    <p:cond delay="0"/>
                                  </p:stCondLst>
                                  <p:childTnLst>
                                    <p:set>
                                      <p:cBhvr>
                                        <p:cTn id="149" dur="1" fill="hold">
                                          <p:stCondLst>
                                            <p:cond delay="0"/>
                                          </p:stCondLst>
                                        </p:cTn>
                                        <p:tgtEl>
                                          <p:spTgt spid="22558"/>
                                        </p:tgtEl>
                                        <p:attrNameLst>
                                          <p:attrName>style.visibility</p:attrName>
                                        </p:attrNameLst>
                                      </p:cBhvr>
                                      <p:to>
                                        <p:strVal val="hidden"/>
                                      </p:to>
                                    </p:set>
                                  </p:childTnLst>
                                </p:cTn>
                              </p:par>
                              <p:par>
                                <p:cTn id="150" presetID="1" presetClass="exit" presetSubtype="0" fill="hold" nodeType="withEffect">
                                  <p:stCondLst>
                                    <p:cond delay="0"/>
                                  </p:stCondLst>
                                  <p:childTnLst>
                                    <p:set>
                                      <p:cBhvr>
                                        <p:cTn id="151" dur="1" fill="hold">
                                          <p:stCondLst>
                                            <p:cond delay="0"/>
                                          </p:stCondLst>
                                        </p:cTn>
                                        <p:tgtEl>
                                          <p:spTgt spid="22559"/>
                                        </p:tgtEl>
                                        <p:attrNameLst>
                                          <p:attrName>style.visibility</p:attrName>
                                        </p:attrNameLst>
                                      </p:cBhvr>
                                      <p:to>
                                        <p:strVal val="hidden"/>
                                      </p:to>
                                    </p:set>
                                  </p:childTnLst>
                                </p:cTn>
                              </p:par>
                              <p:par>
                                <p:cTn id="152" presetID="1" presetClass="exit" presetSubtype="0" fill="hold" nodeType="withEffect">
                                  <p:stCondLst>
                                    <p:cond delay="0"/>
                                  </p:stCondLst>
                                  <p:childTnLst>
                                    <p:set>
                                      <p:cBhvr>
                                        <p:cTn id="153" dur="1" fill="hold">
                                          <p:stCondLst>
                                            <p:cond delay="0"/>
                                          </p:stCondLst>
                                        </p:cTn>
                                        <p:tgtEl>
                                          <p:spTgt spid="22560"/>
                                        </p:tgtEl>
                                        <p:attrNameLst>
                                          <p:attrName>style.visibility</p:attrName>
                                        </p:attrNameLst>
                                      </p:cBhvr>
                                      <p:to>
                                        <p:strVal val="hidden"/>
                                      </p:to>
                                    </p:set>
                                  </p:childTnLst>
                                </p:cTn>
                              </p:par>
                              <p:par>
                                <p:cTn id="154" presetID="1" presetClass="exit" presetSubtype="0" fill="hold" nodeType="withEffect">
                                  <p:stCondLst>
                                    <p:cond delay="0"/>
                                  </p:stCondLst>
                                  <p:childTnLst>
                                    <p:set>
                                      <p:cBhvr>
                                        <p:cTn id="155" dur="1" fill="hold">
                                          <p:stCondLst>
                                            <p:cond delay="0"/>
                                          </p:stCondLst>
                                        </p:cTn>
                                        <p:tgtEl>
                                          <p:spTgt spid="22561"/>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22548"/>
                                        </p:tgtEl>
                                        <p:attrNameLst>
                                          <p:attrName>style.visibility</p:attrName>
                                        </p:attrNameLst>
                                      </p:cBhvr>
                                      <p:to>
                                        <p:strVal val="hidden"/>
                                      </p:to>
                                    </p:set>
                                  </p:childTnLst>
                                </p:cTn>
                              </p:par>
                            </p:childTnLst>
                          </p:cTn>
                        </p:par>
                        <p:par>
                          <p:cTn id="158" fill="hold" nodeType="afterGroup">
                            <p:stCondLst>
                              <p:cond delay="2000"/>
                            </p:stCondLst>
                            <p:childTnLst>
                              <p:par>
                                <p:cTn id="159" presetID="10" presetClass="entr" presetSubtype="0" fill="hold" nodeType="afterEffect">
                                  <p:stCondLst>
                                    <p:cond delay="0"/>
                                  </p:stCondLst>
                                  <p:childTnLst>
                                    <p:set>
                                      <p:cBhvr>
                                        <p:cTn id="160" dur="1" fill="hold">
                                          <p:stCondLst>
                                            <p:cond delay="0"/>
                                          </p:stCondLst>
                                        </p:cTn>
                                        <p:tgtEl>
                                          <p:spTgt spid="38"/>
                                        </p:tgtEl>
                                        <p:attrNameLst>
                                          <p:attrName>style.visibility</p:attrName>
                                        </p:attrNameLst>
                                      </p:cBhvr>
                                      <p:to>
                                        <p:strVal val="visible"/>
                                      </p:to>
                                    </p:set>
                                    <p:animEffect transition="in" filter="fade">
                                      <p:cBhvr>
                                        <p:cTn id="161" dur="2000"/>
                                        <p:tgtEl>
                                          <p:spTgt spid="38"/>
                                        </p:tgtEl>
                                      </p:cBhvr>
                                    </p:animEffect>
                                  </p:childTnLst>
                                </p:cTn>
                              </p:par>
                              <p:par>
                                <p:cTn id="162" presetID="10" presetClass="exit" presetSubtype="0" fill="hold" grpId="0" nodeType="withEffect">
                                  <p:stCondLst>
                                    <p:cond delay="0"/>
                                  </p:stCondLst>
                                  <p:childTnLst>
                                    <p:animEffect transition="out" filter="fade">
                                      <p:cBhvr>
                                        <p:cTn id="163" dur="2000"/>
                                        <p:tgtEl>
                                          <p:spTgt spid="37">
                                            <p:txEl>
                                              <p:pRg st="0" end="0"/>
                                            </p:txEl>
                                          </p:spTgt>
                                        </p:tgtEl>
                                      </p:cBhvr>
                                    </p:animEffect>
                                    <p:set>
                                      <p:cBhvr>
                                        <p:cTn id="164" dur="1" fill="hold">
                                          <p:stCondLst>
                                            <p:cond delay="1999"/>
                                          </p:stCondLst>
                                        </p:cTn>
                                        <p:tgtEl>
                                          <p:spTgt spid="37">
                                            <p:txEl>
                                              <p:pRg st="0" end="0"/>
                                            </p:txEl>
                                          </p:spTgt>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2000"/>
                                        <p:tgtEl>
                                          <p:spTgt spid="20"/>
                                        </p:tgtEl>
                                      </p:cBhvr>
                                    </p:animEffect>
                                    <p:set>
                                      <p:cBhvr>
                                        <p:cTn id="167" dur="1" fill="hold">
                                          <p:stCondLst>
                                            <p:cond delay="1999"/>
                                          </p:stCondLst>
                                        </p:cTn>
                                        <p:tgtEl>
                                          <p:spTgt spid="20"/>
                                        </p:tgtEl>
                                        <p:attrNameLst>
                                          <p:attrName>style.visibility</p:attrName>
                                        </p:attrNameLst>
                                      </p:cBhvr>
                                      <p:to>
                                        <p:strVal val="hidden"/>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39"/>
                                        </p:tgtEl>
                                        <p:attrNameLst>
                                          <p:attrName>style.visibility</p:attrName>
                                        </p:attrNameLst>
                                      </p:cBhvr>
                                      <p:to>
                                        <p:strVal val="visible"/>
                                      </p:to>
                                    </p:set>
                                    <p:animEffect transition="in" filter="blinds(horizontal)">
                                      <p:cBhvr>
                                        <p:cTn id="172" dur="500"/>
                                        <p:tgtEl>
                                          <p:spTgt spid="39"/>
                                        </p:tgtEl>
                                      </p:cBhvr>
                                    </p:animEffect>
                                  </p:childTnLst>
                                </p:cTn>
                              </p:par>
                              <p:par>
                                <p:cTn id="173" presetID="22" presetClass="entr" presetSubtype="4" fill="hold" nodeType="withEffect">
                                  <p:stCondLst>
                                    <p:cond delay="0"/>
                                  </p:stCondLst>
                                  <p:childTnLst>
                                    <p:set>
                                      <p:cBhvr>
                                        <p:cTn id="174" dur="1" fill="hold">
                                          <p:stCondLst>
                                            <p:cond delay="0"/>
                                          </p:stCondLst>
                                        </p:cTn>
                                        <p:tgtEl>
                                          <p:spTgt spid="40"/>
                                        </p:tgtEl>
                                        <p:attrNameLst>
                                          <p:attrName>style.visibility</p:attrName>
                                        </p:attrNameLst>
                                      </p:cBhvr>
                                      <p:to>
                                        <p:strVal val="visible"/>
                                      </p:to>
                                    </p:set>
                                    <p:animEffect transition="in" filter="wipe(down)">
                                      <p:cBhvr>
                                        <p:cTn id="175" dur="2000"/>
                                        <p:tgtEl>
                                          <p:spTgt spid="40"/>
                                        </p:tgtEl>
                                      </p:cBhvr>
                                    </p:animEffec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3" presetClass="entr" presetSubtype="10" fill="hold" nodeType="clickEffect">
                                  <p:stCondLst>
                                    <p:cond delay="0"/>
                                  </p:stCondLst>
                                  <p:childTnLst>
                                    <p:set>
                                      <p:cBhvr>
                                        <p:cTn id="179" dur="1" fill="hold">
                                          <p:stCondLst>
                                            <p:cond delay="0"/>
                                          </p:stCondLst>
                                        </p:cTn>
                                        <p:tgtEl>
                                          <p:spTgt spid="29">
                                            <p:txEl>
                                              <p:pRg st="0" end="0"/>
                                            </p:txEl>
                                          </p:spTgt>
                                        </p:tgtEl>
                                        <p:attrNameLst>
                                          <p:attrName>style.visibility</p:attrName>
                                        </p:attrNameLst>
                                      </p:cBhvr>
                                      <p:to>
                                        <p:strVal val="visible"/>
                                      </p:to>
                                    </p:set>
                                    <p:animEffect transition="in" filter="blinds(horizontal)">
                                      <p:cBhvr>
                                        <p:cTn id="180" dur="500"/>
                                        <p:tgtEl>
                                          <p:spTgt spid="29">
                                            <p:txEl>
                                              <p:pRg st="0" end="0"/>
                                            </p:txEl>
                                          </p:spTgt>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3" presetClass="entr" presetSubtype="10" fill="hold" grpId="0" nodeType="clickEffect">
                                  <p:stCondLst>
                                    <p:cond delay="0"/>
                                  </p:stCondLst>
                                  <p:childTnLst>
                                    <p:set>
                                      <p:cBhvr>
                                        <p:cTn id="184" dur="1" fill="hold">
                                          <p:stCondLst>
                                            <p:cond delay="0"/>
                                          </p:stCondLst>
                                        </p:cTn>
                                        <p:tgtEl>
                                          <p:spTgt spid="41"/>
                                        </p:tgtEl>
                                        <p:attrNameLst>
                                          <p:attrName>style.visibility</p:attrName>
                                        </p:attrNameLst>
                                      </p:cBhvr>
                                      <p:to>
                                        <p:strVal val="visible"/>
                                      </p:to>
                                    </p:set>
                                    <p:animEffect transition="in" filter="blinds(horizontal)">
                                      <p:cBhvr>
                                        <p:cTn id="185" dur="500"/>
                                        <p:tgtEl>
                                          <p:spTgt spid="41"/>
                                        </p:tgtEl>
                                      </p:cBhvr>
                                    </p:animEffect>
                                  </p:childTnLst>
                                </p:cTn>
                              </p:par>
                              <p:par>
                                <p:cTn id="186" presetID="22" presetClass="entr" presetSubtype="2" fill="hold" nodeType="withEffect">
                                  <p:stCondLst>
                                    <p:cond delay="0"/>
                                  </p:stCondLst>
                                  <p:childTnLst>
                                    <p:set>
                                      <p:cBhvr>
                                        <p:cTn id="187" dur="1" fill="hold">
                                          <p:stCondLst>
                                            <p:cond delay="0"/>
                                          </p:stCondLst>
                                        </p:cTn>
                                        <p:tgtEl>
                                          <p:spTgt spid="42"/>
                                        </p:tgtEl>
                                        <p:attrNameLst>
                                          <p:attrName>style.visibility</p:attrName>
                                        </p:attrNameLst>
                                      </p:cBhvr>
                                      <p:to>
                                        <p:strVal val="visible"/>
                                      </p:to>
                                    </p:set>
                                    <p:animEffect transition="in" filter="wipe(right)">
                                      <p:cBhvr>
                                        <p:cTn id="188" dur="2000"/>
                                        <p:tgtEl>
                                          <p:spTgt spid="42"/>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3" presetClass="entr" presetSubtype="10" fill="hold" nodeType="clickEffect">
                                  <p:stCondLst>
                                    <p:cond delay="0"/>
                                  </p:stCondLst>
                                  <p:childTnLst>
                                    <p:set>
                                      <p:cBhvr>
                                        <p:cTn id="192" dur="1" fill="hold">
                                          <p:stCondLst>
                                            <p:cond delay="0"/>
                                          </p:stCondLst>
                                        </p:cTn>
                                        <p:tgtEl>
                                          <p:spTgt spid="29">
                                            <p:txEl>
                                              <p:pRg st="1" end="1"/>
                                            </p:txEl>
                                          </p:spTgt>
                                        </p:tgtEl>
                                        <p:attrNameLst>
                                          <p:attrName>style.visibility</p:attrName>
                                        </p:attrNameLst>
                                      </p:cBhvr>
                                      <p:to>
                                        <p:strVal val="visible"/>
                                      </p:to>
                                    </p:set>
                                    <p:animEffect transition="in" filter="blinds(horizontal)">
                                      <p:cBhvr>
                                        <p:cTn id="193" dur="500"/>
                                        <p:tgtEl>
                                          <p:spTgt spid="29">
                                            <p:txEl>
                                              <p:pRg st="1" end="1"/>
                                            </p:txEl>
                                          </p:spTgt>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3" presetClass="entr" presetSubtype="10" fill="hold" grpId="0" nodeType="clickEffect">
                                  <p:stCondLst>
                                    <p:cond delay="0"/>
                                  </p:stCondLst>
                                  <p:childTnLst>
                                    <p:set>
                                      <p:cBhvr>
                                        <p:cTn id="197" dur="1" fill="hold">
                                          <p:stCondLst>
                                            <p:cond delay="0"/>
                                          </p:stCondLst>
                                        </p:cTn>
                                        <p:tgtEl>
                                          <p:spTgt spid="43"/>
                                        </p:tgtEl>
                                        <p:attrNameLst>
                                          <p:attrName>style.visibility</p:attrName>
                                        </p:attrNameLst>
                                      </p:cBhvr>
                                      <p:to>
                                        <p:strVal val="visible"/>
                                      </p:to>
                                    </p:set>
                                    <p:animEffect transition="in" filter="blinds(horizontal)">
                                      <p:cBhvr>
                                        <p:cTn id="198" dur="500"/>
                                        <p:tgtEl>
                                          <p:spTgt spid="43"/>
                                        </p:tgtEl>
                                      </p:cBhvr>
                                    </p:animEffect>
                                  </p:childTnLst>
                                </p:cTn>
                              </p:par>
                              <p:par>
                                <p:cTn id="199" presetID="22" presetClass="entr" presetSubtype="4" fill="hold" nodeType="withEffect">
                                  <p:stCondLst>
                                    <p:cond delay="0"/>
                                  </p:stCondLst>
                                  <p:childTnLst>
                                    <p:set>
                                      <p:cBhvr>
                                        <p:cTn id="200" dur="1" fill="hold">
                                          <p:stCondLst>
                                            <p:cond delay="0"/>
                                          </p:stCondLst>
                                        </p:cTn>
                                        <p:tgtEl>
                                          <p:spTgt spid="45"/>
                                        </p:tgtEl>
                                        <p:attrNameLst>
                                          <p:attrName>style.visibility</p:attrName>
                                        </p:attrNameLst>
                                      </p:cBhvr>
                                      <p:to>
                                        <p:strVal val="visible"/>
                                      </p:to>
                                    </p:set>
                                    <p:animEffect transition="in" filter="wipe(down)">
                                      <p:cBhvr>
                                        <p:cTn id="201"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37" grpId="0" build="allAtOnce"/>
      <p:bldP spid="39" grpId="0"/>
      <p:bldP spid="41"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15238" cy="654050"/>
          </a:xfrm>
        </p:spPr>
        <p:txBody>
          <a:bodyPr/>
          <a:lstStyle/>
          <a:p>
            <a:pPr eaLnBrk="1" fontAlgn="auto" hangingPunct="1">
              <a:spcAft>
                <a:spcPts val="0"/>
              </a:spcAft>
              <a:defRPr/>
            </a:pPr>
            <a:r>
              <a:rPr lang="en-CA" dirty="0" smtClean="0"/>
              <a:t>I) Review Basic Exponents:</a:t>
            </a:r>
            <a:endParaRPr lang="en-CA" dirty="0"/>
          </a:p>
        </p:txBody>
      </p:sp>
      <p:graphicFrame>
        <p:nvGraphicFramePr>
          <p:cNvPr id="1026" name="Object 2"/>
          <p:cNvGraphicFramePr>
            <a:graphicFrameLocks noChangeAspect="1"/>
          </p:cNvGraphicFramePr>
          <p:nvPr/>
        </p:nvGraphicFramePr>
        <p:xfrm>
          <a:off x="500063" y="1214438"/>
          <a:ext cx="552450" cy="382587"/>
        </p:xfrm>
        <a:graphic>
          <a:graphicData uri="http://schemas.openxmlformats.org/presentationml/2006/ole">
            <mc:AlternateContent xmlns:mc="http://schemas.openxmlformats.org/markup-compatibility/2006">
              <mc:Choice xmlns:v="urn:schemas-microsoft-com:vml" Requires="v">
                <p:oleObj spid="_x0000_s22146" name="Equation" r:id="rId4" imgW="330120" imgH="228600" progId="Equation.DSMT4">
                  <p:embed/>
                </p:oleObj>
              </mc:Choice>
              <mc:Fallback>
                <p:oleObj name="Equation" r:id="rId4" imgW="330120" imgH="2286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1214438"/>
                        <a:ext cx="552450"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488950" y="1689100"/>
          <a:ext cx="574675" cy="382588"/>
        </p:xfrm>
        <a:graphic>
          <a:graphicData uri="http://schemas.openxmlformats.org/presentationml/2006/ole">
            <mc:AlternateContent xmlns:mc="http://schemas.openxmlformats.org/markup-compatibility/2006">
              <mc:Choice xmlns:v="urn:schemas-microsoft-com:vml" Requires="v">
                <p:oleObj spid="_x0000_s22147" name="Equation" r:id="rId6" imgW="342720" imgH="228600" progId="Equation.DSMT4">
                  <p:embed/>
                </p:oleObj>
              </mc:Choice>
              <mc:Fallback>
                <p:oleObj name="Equation" r:id="rId6" imgW="342720" imgH="2286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950" y="1689100"/>
                        <a:ext cx="574675"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500063" y="2143125"/>
          <a:ext cx="574675" cy="382588"/>
        </p:xfrm>
        <a:graphic>
          <a:graphicData uri="http://schemas.openxmlformats.org/presentationml/2006/ole">
            <mc:AlternateContent xmlns:mc="http://schemas.openxmlformats.org/markup-compatibility/2006">
              <mc:Choice xmlns:v="urn:schemas-microsoft-com:vml" Requires="v">
                <p:oleObj spid="_x0000_s22148" name="Equation" r:id="rId8" imgW="342720" imgH="228600" progId="Equation.DSMT4">
                  <p:embed/>
                </p:oleObj>
              </mc:Choice>
              <mc:Fallback>
                <p:oleObj name="Equation" r:id="rId8" imgW="342720" imgH="2286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063" y="2143125"/>
                        <a:ext cx="574675"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500063" y="2617788"/>
          <a:ext cx="574675" cy="382587"/>
        </p:xfrm>
        <a:graphic>
          <a:graphicData uri="http://schemas.openxmlformats.org/presentationml/2006/ole">
            <mc:AlternateContent xmlns:mc="http://schemas.openxmlformats.org/markup-compatibility/2006">
              <mc:Choice xmlns:v="urn:schemas-microsoft-com:vml" Requires="v">
                <p:oleObj spid="_x0000_s22149" name="Equation" r:id="rId10" imgW="342720" imgH="228600" progId="Equation.DSMT4">
                  <p:embed/>
                </p:oleObj>
              </mc:Choice>
              <mc:Fallback>
                <p:oleObj name="Equation" r:id="rId10" imgW="342720" imgH="2286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063" y="2617788"/>
                        <a:ext cx="574675"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nvGraphicFramePr>
        <p:xfrm>
          <a:off x="500063" y="3071813"/>
          <a:ext cx="574675" cy="382587"/>
        </p:xfrm>
        <a:graphic>
          <a:graphicData uri="http://schemas.openxmlformats.org/presentationml/2006/ole">
            <mc:AlternateContent xmlns:mc="http://schemas.openxmlformats.org/markup-compatibility/2006">
              <mc:Choice xmlns:v="urn:schemas-microsoft-com:vml" Requires="v">
                <p:oleObj spid="_x0000_s22150" name="Equation" r:id="rId12" imgW="342720" imgH="228600" progId="Equation.DSMT4">
                  <p:embed/>
                </p:oleObj>
              </mc:Choice>
              <mc:Fallback>
                <p:oleObj name="Equation" r:id="rId12" imgW="342720" imgH="22860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0063" y="3071813"/>
                        <a:ext cx="574675"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7"/>
          <p:cNvGraphicFramePr>
            <a:graphicFrameLocks noChangeAspect="1"/>
          </p:cNvGraphicFramePr>
          <p:nvPr/>
        </p:nvGraphicFramePr>
        <p:xfrm>
          <a:off x="500063" y="3546475"/>
          <a:ext cx="574675" cy="382588"/>
        </p:xfrm>
        <a:graphic>
          <a:graphicData uri="http://schemas.openxmlformats.org/presentationml/2006/ole">
            <mc:AlternateContent xmlns:mc="http://schemas.openxmlformats.org/markup-compatibility/2006">
              <mc:Choice xmlns:v="urn:schemas-microsoft-com:vml" Requires="v">
                <p:oleObj spid="_x0000_s22151" name="Equation" r:id="rId14" imgW="342720" imgH="228600" progId="Equation.DSMT4">
                  <p:embed/>
                </p:oleObj>
              </mc:Choice>
              <mc:Fallback>
                <p:oleObj name="Equation" r:id="rId14" imgW="342720" imgH="228600"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0063" y="3546475"/>
                        <a:ext cx="574675"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8"/>
          <p:cNvGraphicFramePr>
            <a:graphicFrameLocks noChangeAspect="1"/>
          </p:cNvGraphicFramePr>
          <p:nvPr/>
        </p:nvGraphicFramePr>
        <p:xfrm>
          <a:off x="511175" y="4000500"/>
          <a:ext cx="574675" cy="382588"/>
        </p:xfrm>
        <a:graphic>
          <a:graphicData uri="http://schemas.openxmlformats.org/presentationml/2006/ole">
            <mc:AlternateContent xmlns:mc="http://schemas.openxmlformats.org/markup-compatibility/2006">
              <mc:Choice xmlns:v="urn:schemas-microsoft-com:vml" Requires="v">
                <p:oleObj spid="_x0000_s22152" name="Equation" r:id="rId16" imgW="342720" imgH="228600" progId="Equation.DSMT4">
                  <p:embed/>
                </p:oleObj>
              </mc:Choice>
              <mc:Fallback>
                <p:oleObj name="Equation" r:id="rId16" imgW="342720" imgH="228600" progId="Equation.DSMT4">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1175" y="4000500"/>
                        <a:ext cx="574675"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3" name="Object 9"/>
          <p:cNvGraphicFramePr>
            <a:graphicFrameLocks noChangeAspect="1"/>
          </p:cNvGraphicFramePr>
          <p:nvPr/>
        </p:nvGraphicFramePr>
        <p:xfrm>
          <a:off x="511175" y="4475163"/>
          <a:ext cx="574675" cy="382587"/>
        </p:xfrm>
        <a:graphic>
          <a:graphicData uri="http://schemas.openxmlformats.org/presentationml/2006/ole">
            <mc:AlternateContent xmlns:mc="http://schemas.openxmlformats.org/markup-compatibility/2006">
              <mc:Choice xmlns:v="urn:schemas-microsoft-com:vml" Requires="v">
                <p:oleObj spid="_x0000_s22153" name="Equation" r:id="rId18" imgW="342720" imgH="228600" progId="Equation.DSMT4">
                  <p:embed/>
                </p:oleObj>
              </mc:Choice>
              <mc:Fallback>
                <p:oleObj name="Equation" r:id="rId18" imgW="342720" imgH="228600" progId="Equation.DSMT4">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1175" y="4475163"/>
                        <a:ext cx="574675"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 name="Object 10"/>
          <p:cNvGraphicFramePr>
            <a:graphicFrameLocks noChangeAspect="1"/>
          </p:cNvGraphicFramePr>
          <p:nvPr/>
        </p:nvGraphicFramePr>
        <p:xfrm>
          <a:off x="500063" y="4975225"/>
          <a:ext cx="574675" cy="382588"/>
        </p:xfrm>
        <a:graphic>
          <a:graphicData uri="http://schemas.openxmlformats.org/presentationml/2006/ole">
            <mc:AlternateContent xmlns:mc="http://schemas.openxmlformats.org/markup-compatibility/2006">
              <mc:Choice xmlns:v="urn:schemas-microsoft-com:vml" Requires="v">
                <p:oleObj spid="_x0000_s22154" name="Equation" r:id="rId20" imgW="342720" imgH="228600" progId="Equation.DSMT4">
                  <p:embed/>
                </p:oleObj>
              </mc:Choice>
              <mc:Fallback>
                <p:oleObj name="Equation" r:id="rId20" imgW="342720" imgH="228600" progId="Equation.DSMT4">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0063" y="4975225"/>
                        <a:ext cx="574675"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5" name="Object 11"/>
          <p:cNvGraphicFramePr>
            <a:graphicFrameLocks noChangeAspect="1"/>
          </p:cNvGraphicFramePr>
          <p:nvPr/>
        </p:nvGraphicFramePr>
        <p:xfrm>
          <a:off x="458788" y="5429250"/>
          <a:ext cx="681037" cy="382588"/>
        </p:xfrm>
        <a:graphic>
          <a:graphicData uri="http://schemas.openxmlformats.org/presentationml/2006/ole">
            <mc:AlternateContent xmlns:mc="http://schemas.openxmlformats.org/markup-compatibility/2006">
              <mc:Choice xmlns:v="urn:schemas-microsoft-com:vml" Requires="v">
                <p:oleObj spid="_x0000_s22155" name="Equation" r:id="rId22" imgW="406080" imgH="228600" progId="Equation.DSMT4">
                  <p:embed/>
                </p:oleObj>
              </mc:Choice>
              <mc:Fallback>
                <p:oleObj name="Equation" r:id="rId22" imgW="406080" imgH="228600" progId="Equation.DSMT4">
                  <p:embed/>
                  <p:pic>
                    <p:nvPicPr>
                      <p:cNvPr id="0"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8788" y="5429250"/>
                        <a:ext cx="681037"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6" name="Object 12"/>
          <p:cNvGraphicFramePr>
            <a:graphicFrameLocks noChangeAspect="1"/>
          </p:cNvGraphicFramePr>
          <p:nvPr/>
        </p:nvGraphicFramePr>
        <p:xfrm>
          <a:off x="500063" y="5975350"/>
          <a:ext cx="658812" cy="382588"/>
        </p:xfrm>
        <a:graphic>
          <a:graphicData uri="http://schemas.openxmlformats.org/presentationml/2006/ole">
            <mc:AlternateContent xmlns:mc="http://schemas.openxmlformats.org/markup-compatibility/2006">
              <mc:Choice xmlns:v="urn:schemas-microsoft-com:vml" Requires="v">
                <p:oleObj spid="_x0000_s22156" name="Equation" r:id="rId24" imgW="393480" imgH="228600" progId="Equation.DSMT4">
                  <p:embed/>
                </p:oleObj>
              </mc:Choice>
              <mc:Fallback>
                <p:oleObj name="Equation" r:id="rId24" imgW="393480" imgH="228600" progId="Equation.DSMT4">
                  <p:embed/>
                  <p:pic>
                    <p:nvPicPr>
                      <p:cNvPr id="0"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0063" y="5975350"/>
                        <a:ext cx="658812"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7" name="Object 13"/>
          <p:cNvGraphicFramePr>
            <a:graphicFrameLocks noChangeAspect="1"/>
          </p:cNvGraphicFramePr>
          <p:nvPr/>
        </p:nvGraphicFramePr>
        <p:xfrm>
          <a:off x="2136775" y="1204913"/>
          <a:ext cx="531813" cy="403225"/>
        </p:xfrm>
        <a:graphic>
          <a:graphicData uri="http://schemas.openxmlformats.org/presentationml/2006/ole">
            <mc:AlternateContent xmlns:mc="http://schemas.openxmlformats.org/markup-compatibility/2006">
              <mc:Choice xmlns:v="urn:schemas-microsoft-com:vml" Requires="v">
                <p:oleObj spid="_x0000_s22157" name="Equation" r:id="rId26" imgW="317160" imgH="241200" progId="Equation.DSMT4">
                  <p:embed/>
                </p:oleObj>
              </mc:Choice>
              <mc:Fallback>
                <p:oleObj name="Equation" r:id="rId26" imgW="317160" imgH="241200" progId="Equation.DSMT4">
                  <p:embed/>
                  <p:pic>
                    <p:nvPicPr>
                      <p:cNvPr id="0"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36775" y="1204913"/>
                        <a:ext cx="531813"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8" name="Object 14"/>
          <p:cNvGraphicFramePr>
            <a:graphicFrameLocks noChangeAspect="1"/>
          </p:cNvGraphicFramePr>
          <p:nvPr/>
        </p:nvGraphicFramePr>
        <p:xfrm>
          <a:off x="2116138" y="1677988"/>
          <a:ext cx="574675" cy="404812"/>
        </p:xfrm>
        <a:graphic>
          <a:graphicData uri="http://schemas.openxmlformats.org/presentationml/2006/ole">
            <mc:AlternateContent xmlns:mc="http://schemas.openxmlformats.org/markup-compatibility/2006">
              <mc:Choice xmlns:v="urn:schemas-microsoft-com:vml" Requires="v">
                <p:oleObj spid="_x0000_s22158" name="Equation" r:id="rId28" imgW="342720" imgH="241200" progId="Equation.DSMT4">
                  <p:embed/>
                </p:oleObj>
              </mc:Choice>
              <mc:Fallback>
                <p:oleObj name="Equation" r:id="rId28" imgW="342720" imgH="241200" progId="Equation.DSMT4">
                  <p:embed/>
                  <p:pic>
                    <p:nvPicPr>
                      <p:cNvPr id="0" name="Object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116138" y="1677988"/>
                        <a:ext cx="574675"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9" name="Object 15"/>
          <p:cNvGraphicFramePr>
            <a:graphicFrameLocks noChangeAspect="1"/>
          </p:cNvGraphicFramePr>
          <p:nvPr/>
        </p:nvGraphicFramePr>
        <p:xfrm>
          <a:off x="2136775" y="2133600"/>
          <a:ext cx="554038" cy="403225"/>
        </p:xfrm>
        <a:graphic>
          <a:graphicData uri="http://schemas.openxmlformats.org/presentationml/2006/ole">
            <mc:AlternateContent xmlns:mc="http://schemas.openxmlformats.org/markup-compatibility/2006">
              <mc:Choice xmlns:v="urn:schemas-microsoft-com:vml" Requires="v">
                <p:oleObj spid="_x0000_s22159" name="Equation" r:id="rId30" imgW="330120" imgH="241200" progId="Equation.DSMT4">
                  <p:embed/>
                </p:oleObj>
              </mc:Choice>
              <mc:Fallback>
                <p:oleObj name="Equation" r:id="rId30" imgW="330120" imgH="241200" progId="Equation.DSMT4">
                  <p:embed/>
                  <p:pic>
                    <p:nvPicPr>
                      <p:cNvPr id="0" name="Object 1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136775" y="2133600"/>
                        <a:ext cx="554038"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0" name="Object 16"/>
          <p:cNvGraphicFramePr>
            <a:graphicFrameLocks noChangeAspect="1"/>
          </p:cNvGraphicFramePr>
          <p:nvPr/>
        </p:nvGraphicFramePr>
        <p:xfrm>
          <a:off x="2127250" y="2608263"/>
          <a:ext cx="574675" cy="403225"/>
        </p:xfrm>
        <a:graphic>
          <a:graphicData uri="http://schemas.openxmlformats.org/presentationml/2006/ole">
            <mc:AlternateContent xmlns:mc="http://schemas.openxmlformats.org/markup-compatibility/2006">
              <mc:Choice xmlns:v="urn:schemas-microsoft-com:vml" Requires="v">
                <p:oleObj spid="_x0000_s22160" name="Equation" r:id="rId32" imgW="342720" imgH="241200" progId="Equation.DSMT4">
                  <p:embed/>
                </p:oleObj>
              </mc:Choice>
              <mc:Fallback>
                <p:oleObj name="Equation" r:id="rId32" imgW="342720" imgH="241200" progId="Equation.DSMT4">
                  <p:embed/>
                  <p:pic>
                    <p:nvPicPr>
                      <p:cNvPr id="0" name="Object 1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127250" y="2608263"/>
                        <a:ext cx="574675"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1" name="Object 17"/>
          <p:cNvGraphicFramePr>
            <a:graphicFrameLocks noChangeAspect="1"/>
          </p:cNvGraphicFramePr>
          <p:nvPr/>
        </p:nvGraphicFramePr>
        <p:xfrm>
          <a:off x="2136775" y="3062288"/>
          <a:ext cx="554038" cy="403225"/>
        </p:xfrm>
        <a:graphic>
          <a:graphicData uri="http://schemas.openxmlformats.org/presentationml/2006/ole">
            <mc:AlternateContent xmlns:mc="http://schemas.openxmlformats.org/markup-compatibility/2006">
              <mc:Choice xmlns:v="urn:schemas-microsoft-com:vml" Requires="v">
                <p:oleObj spid="_x0000_s22161" name="Equation" r:id="rId34" imgW="330120" imgH="241200" progId="Equation.DSMT4">
                  <p:embed/>
                </p:oleObj>
              </mc:Choice>
              <mc:Fallback>
                <p:oleObj name="Equation" r:id="rId34" imgW="330120" imgH="241200" progId="Equation.DSMT4">
                  <p:embed/>
                  <p:pic>
                    <p:nvPicPr>
                      <p:cNvPr id="0" name="Object 1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136775" y="3062288"/>
                        <a:ext cx="554038"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2" name="Object 18"/>
          <p:cNvGraphicFramePr>
            <a:graphicFrameLocks noChangeAspect="1"/>
          </p:cNvGraphicFramePr>
          <p:nvPr/>
        </p:nvGraphicFramePr>
        <p:xfrm>
          <a:off x="2127250" y="3535363"/>
          <a:ext cx="574675" cy="404812"/>
        </p:xfrm>
        <a:graphic>
          <a:graphicData uri="http://schemas.openxmlformats.org/presentationml/2006/ole">
            <mc:AlternateContent xmlns:mc="http://schemas.openxmlformats.org/markup-compatibility/2006">
              <mc:Choice xmlns:v="urn:schemas-microsoft-com:vml" Requires="v">
                <p:oleObj spid="_x0000_s22162" name="Equation" r:id="rId36" imgW="342720" imgH="241200" progId="Equation.DSMT4">
                  <p:embed/>
                </p:oleObj>
              </mc:Choice>
              <mc:Fallback>
                <p:oleObj name="Equation" r:id="rId36" imgW="342720" imgH="241200" progId="Equation.DSMT4">
                  <p:embed/>
                  <p:pic>
                    <p:nvPicPr>
                      <p:cNvPr id="0" name="Object 1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127250" y="3535363"/>
                        <a:ext cx="574675"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3" name="Object 19"/>
          <p:cNvGraphicFramePr>
            <a:graphicFrameLocks noChangeAspect="1"/>
          </p:cNvGraphicFramePr>
          <p:nvPr/>
        </p:nvGraphicFramePr>
        <p:xfrm>
          <a:off x="3711575" y="1225550"/>
          <a:ext cx="552450" cy="381000"/>
        </p:xfrm>
        <a:graphic>
          <a:graphicData uri="http://schemas.openxmlformats.org/presentationml/2006/ole">
            <mc:AlternateContent xmlns:mc="http://schemas.openxmlformats.org/markup-compatibility/2006">
              <mc:Choice xmlns:v="urn:schemas-microsoft-com:vml" Requires="v">
                <p:oleObj spid="_x0000_s22163" name="Equation" r:id="rId38" imgW="330120" imgH="228600" progId="Equation.DSMT4">
                  <p:embed/>
                </p:oleObj>
              </mc:Choice>
              <mc:Fallback>
                <p:oleObj name="Equation" r:id="rId38" imgW="330120" imgH="228600" progId="Equation.DSMT4">
                  <p:embed/>
                  <p:pic>
                    <p:nvPicPr>
                      <p:cNvPr id="0" name="Object 19"/>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711575" y="1225550"/>
                        <a:ext cx="5524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4" name="Object 20"/>
          <p:cNvGraphicFramePr>
            <a:graphicFrameLocks noChangeAspect="1"/>
          </p:cNvGraphicFramePr>
          <p:nvPr/>
        </p:nvGraphicFramePr>
        <p:xfrm>
          <a:off x="3700463" y="1697038"/>
          <a:ext cx="574675" cy="384175"/>
        </p:xfrm>
        <a:graphic>
          <a:graphicData uri="http://schemas.openxmlformats.org/presentationml/2006/ole">
            <mc:AlternateContent xmlns:mc="http://schemas.openxmlformats.org/markup-compatibility/2006">
              <mc:Choice xmlns:v="urn:schemas-microsoft-com:vml" Requires="v">
                <p:oleObj spid="_x0000_s22164" name="Equation" r:id="rId40" imgW="342720" imgH="228600" progId="Equation.DSMT4">
                  <p:embed/>
                </p:oleObj>
              </mc:Choice>
              <mc:Fallback>
                <p:oleObj name="Equation" r:id="rId40" imgW="342720" imgH="228600" progId="Equation.DSMT4">
                  <p:embed/>
                  <p:pic>
                    <p:nvPicPr>
                      <p:cNvPr id="0" name="Object 2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700463" y="1697038"/>
                        <a:ext cx="574675"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5" name="Object 21"/>
          <p:cNvGraphicFramePr>
            <a:graphicFrameLocks noChangeAspect="1"/>
          </p:cNvGraphicFramePr>
          <p:nvPr/>
        </p:nvGraphicFramePr>
        <p:xfrm>
          <a:off x="3709988" y="2152650"/>
          <a:ext cx="576262" cy="382588"/>
        </p:xfrm>
        <a:graphic>
          <a:graphicData uri="http://schemas.openxmlformats.org/presentationml/2006/ole">
            <mc:AlternateContent xmlns:mc="http://schemas.openxmlformats.org/markup-compatibility/2006">
              <mc:Choice xmlns:v="urn:schemas-microsoft-com:vml" Requires="v">
                <p:oleObj spid="_x0000_s22165" name="Equation" r:id="rId42" imgW="342720" imgH="228600" progId="Equation.DSMT4">
                  <p:embed/>
                </p:oleObj>
              </mc:Choice>
              <mc:Fallback>
                <p:oleObj name="Equation" r:id="rId42" imgW="342720" imgH="228600" progId="Equation.DSMT4">
                  <p:embed/>
                  <p:pic>
                    <p:nvPicPr>
                      <p:cNvPr id="0" name="Object 2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709988" y="2152650"/>
                        <a:ext cx="576262"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6" name="Object 22"/>
          <p:cNvGraphicFramePr>
            <a:graphicFrameLocks noChangeAspect="1"/>
          </p:cNvGraphicFramePr>
          <p:nvPr/>
        </p:nvGraphicFramePr>
        <p:xfrm>
          <a:off x="3711575" y="2627313"/>
          <a:ext cx="574675" cy="382587"/>
        </p:xfrm>
        <a:graphic>
          <a:graphicData uri="http://schemas.openxmlformats.org/presentationml/2006/ole">
            <mc:AlternateContent xmlns:mc="http://schemas.openxmlformats.org/markup-compatibility/2006">
              <mc:Choice xmlns:v="urn:schemas-microsoft-com:vml" Requires="v">
                <p:oleObj spid="_x0000_s22166" name="Equation" r:id="rId44" imgW="342720" imgH="228600" progId="Equation.DSMT4">
                  <p:embed/>
                </p:oleObj>
              </mc:Choice>
              <mc:Fallback>
                <p:oleObj name="Equation" r:id="rId44" imgW="342720" imgH="228600" progId="Equation.DSMT4">
                  <p:embed/>
                  <p:pic>
                    <p:nvPicPr>
                      <p:cNvPr id="0" name="Object 2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711575" y="2627313"/>
                        <a:ext cx="574675"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7" name="Object 23"/>
          <p:cNvGraphicFramePr>
            <a:graphicFrameLocks noChangeAspect="1"/>
          </p:cNvGraphicFramePr>
          <p:nvPr/>
        </p:nvGraphicFramePr>
        <p:xfrm>
          <a:off x="3709988" y="3081338"/>
          <a:ext cx="576262" cy="382587"/>
        </p:xfrm>
        <a:graphic>
          <a:graphicData uri="http://schemas.openxmlformats.org/presentationml/2006/ole">
            <mc:AlternateContent xmlns:mc="http://schemas.openxmlformats.org/markup-compatibility/2006">
              <mc:Choice xmlns:v="urn:schemas-microsoft-com:vml" Requires="v">
                <p:oleObj spid="_x0000_s22167" name="Equation" r:id="rId46" imgW="342720" imgH="228600" progId="Equation.DSMT4">
                  <p:embed/>
                </p:oleObj>
              </mc:Choice>
              <mc:Fallback>
                <p:oleObj name="Equation" r:id="rId46" imgW="342720" imgH="228600" progId="Equation.DSMT4">
                  <p:embed/>
                  <p:pic>
                    <p:nvPicPr>
                      <p:cNvPr id="0" name="Object 23"/>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709988" y="3081338"/>
                        <a:ext cx="576262"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8" name="Object 24"/>
          <p:cNvGraphicFramePr>
            <a:graphicFrameLocks noChangeAspect="1"/>
          </p:cNvGraphicFramePr>
          <p:nvPr/>
        </p:nvGraphicFramePr>
        <p:xfrm>
          <a:off x="3711575" y="3554413"/>
          <a:ext cx="574675" cy="384175"/>
        </p:xfrm>
        <a:graphic>
          <a:graphicData uri="http://schemas.openxmlformats.org/presentationml/2006/ole">
            <mc:AlternateContent xmlns:mc="http://schemas.openxmlformats.org/markup-compatibility/2006">
              <mc:Choice xmlns:v="urn:schemas-microsoft-com:vml" Requires="v">
                <p:oleObj spid="_x0000_s22168" name="Equation" r:id="rId48" imgW="342720" imgH="228600" progId="Equation.DSMT4">
                  <p:embed/>
                </p:oleObj>
              </mc:Choice>
              <mc:Fallback>
                <p:oleObj name="Equation" r:id="rId48" imgW="342720" imgH="228600" progId="Equation.DSMT4">
                  <p:embed/>
                  <p:pic>
                    <p:nvPicPr>
                      <p:cNvPr id="0" name="Object 24"/>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711575" y="3554413"/>
                        <a:ext cx="574675"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9" name="Object 25"/>
          <p:cNvGraphicFramePr>
            <a:graphicFrameLocks noChangeAspect="1"/>
          </p:cNvGraphicFramePr>
          <p:nvPr/>
        </p:nvGraphicFramePr>
        <p:xfrm>
          <a:off x="4338638" y="1214438"/>
          <a:ext cx="574675" cy="382587"/>
        </p:xfrm>
        <a:graphic>
          <a:graphicData uri="http://schemas.openxmlformats.org/presentationml/2006/ole">
            <mc:AlternateContent xmlns:mc="http://schemas.openxmlformats.org/markup-compatibility/2006">
              <mc:Choice xmlns:v="urn:schemas-microsoft-com:vml" Requires="v">
                <p:oleObj spid="_x0000_s22169" name="Equation" r:id="rId50" imgW="342720" imgH="228600" progId="Equation.DSMT4">
                  <p:embed/>
                </p:oleObj>
              </mc:Choice>
              <mc:Fallback>
                <p:oleObj name="Equation" r:id="rId50" imgW="342720" imgH="228600" progId="Equation.DSMT4">
                  <p:embed/>
                  <p:pic>
                    <p:nvPicPr>
                      <p:cNvPr id="0" name="Object 25"/>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4338638" y="1214438"/>
                        <a:ext cx="574675"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0" name="Object 26"/>
          <p:cNvGraphicFramePr>
            <a:graphicFrameLocks noChangeAspect="1"/>
          </p:cNvGraphicFramePr>
          <p:nvPr/>
        </p:nvGraphicFramePr>
        <p:xfrm>
          <a:off x="4338638" y="1689100"/>
          <a:ext cx="574675" cy="382588"/>
        </p:xfrm>
        <a:graphic>
          <a:graphicData uri="http://schemas.openxmlformats.org/presentationml/2006/ole">
            <mc:AlternateContent xmlns:mc="http://schemas.openxmlformats.org/markup-compatibility/2006">
              <mc:Choice xmlns:v="urn:schemas-microsoft-com:vml" Requires="v">
                <p:oleObj spid="_x0000_s22170" name="Equation" r:id="rId52" imgW="342720" imgH="228600" progId="Equation.DSMT4">
                  <p:embed/>
                </p:oleObj>
              </mc:Choice>
              <mc:Fallback>
                <p:oleObj name="Equation" r:id="rId52" imgW="342720" imgH="228600" progId="Equation.DSMT4">
                  <p:embed/>
                  <p:pic>
                    <p:nvPicPr>
                      <p:cNvPr id="0" name="Object 26"/>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338638" y="1689100"/>
                        <a:ext cx="574675"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1" name="Object 27"/>
          <p:cNvGraphicFramePr>
            <a:graphicFrameLocks noChangeAspect="1"/>
          </p:cNvGraphicFramePr>
          <p:nvPr/>
        </p:nvGraphicFramePr>
        <p:xfrm>
          <a:off x="4327525" y="2189163"/>
          <a:ext cx="574675" cy="382587"/>
        </p:xfrm>
        <a:graphic>
          <a:graphicData uri="http://schemas.openxmlformats.org/presentationml/2006/ole">
            <mc:AlternateContent xmlns:mc="http://schemas.openxmlformats.org/markup-compatibility/2006">
              <mc:Choice xmlns:v="urn:schemas-microsoft-com:vml" Requires="v">
                <p:oleObj spid="_x0000_s22171" name="Equation" r:id="rId54" imgW="342720" imgH="228600" progId="Equation.DSMT4">
                  <p:embed/>
                </p:oleObj>
              </mc:Choice>
              <mc:Fallback>
                <p:oleObj name="Equation" r:id="rId54" imgW="342720" imgH="228600" progId="Equation.DSMT4">
                  <p:embed/>
                  <p:pic>
                    <p:nvPicPr>
                      <p:cNvPr id="0" name="Object 27"/>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327525" y="2189163"/>
                        <a:ext cx="574675"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2" name="Object 28"/>
          <p:cNvGraphicFramePr>
            <a:graphicFrameLocks noChangeAspect="1"/>
          </p:cNvGraphicFramePr>
          <p:nvPr/>
        </p:nvGraphicFramePr>
        <p:xfrm>
          <a:off x="4354513" y="2643188"/>
          <a:ext cx="574675" cy="382587"/>
        </p:xfrm>
        <a:graphic>
          <a:graphicData uri="http://schemas.openxmlformats.org/presentationml/2006/ole">
            <mc:AlternateContent xmlns:mc="http://schemas.openxmlformats.org/markup-compatibility/2006">
              <mc:Choice xmlns:v="urn:schemas-microsoft-com:vml" Requires="v">
                <p:oleObj spid="_x0000_s22172" name="Equation" r:id="rId56" imgW="342720" imgH="228600" progId="Equation.DSMT4">
                  <p:embed/>
                </p:oleObj>
              </mc:Choice>
              <mc:Fallback>
                <p:oleObj name="Equation" r:id="rId56" imgW="342720" imgH="228600" progId="Equation.DSMT4">
                  <p:embed/>
                  <p:pic>
                    <p:nvPicPr>
                      <p:cNvPr id="0" name="Object 28"/>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4354513" y="2643188"/>
                        <a:ext cx="574675"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3" name="Object 29"/>
          <p:cNvGraphicFramePr>
            <a:graphicFrameLocks noChangeAspect="1"/>
          </p:cNvGraphicFramePr>
          <p:nvPr/>
        </p:nvGraphicFramePr>
        <p:xfrm>
          <a:off x="4318000" y="3117850"/>
          <a:ext cx="679450" cy="382588"/>
        </p:xfrm>
        <a:graphic>
          <a:graphicData uri="http://schemas.openxmlformats.org/presentationml/2006/ole">
            <mc:AlternateContent xmlns:mc="http://schemas.openxmlformats.org/markup-compatibility/2006">
              <mc:Choice xmlns:v="urn:schemas-microsoft-com:vml" Requires="v">
                <p:oleObj spid="_x0000_s22173" name="Equation" r:id="rId58" imgW="406080" imgH="228600" progId="Equation.DSMT4">
                  <p:embed/>
                </p:oleObj>
              </mc:Choice>
              <mc:Fallback>
                <p:oleObj name="Equation" r:id="rId58" imgW="406080" imgH="228600" progId="Equation.DSMT4">
                  <p:embed/>
                  <p:pic>
                    <p:nvPicPr>
                      <p:cNvPr id="0" name="Object 29"/>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4318000" y="3117850"/>
                        <a:ext cx="679450"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4" name="Object 30"/>
          <p:cNvGraphicFramePr>
            <a:graphicFrameLocks noChangeAspect="1"/>
          </p:cNvGraphicFramePr>
          <p:nvPr/>
        </p:nvGraphicFramePr>
        <p:xfrm>
          <a:off x="4286250" y="3571875"/>
          <a:ext cx="679450" cy="382588"/>
        </p:xfrm>
        <a:graphic>
          <a:graphicData uri="http://schemas.openxmlformats.org/presentationml/2006/ole">
            <mc:AlternateContent xmlns:mc="http://schemas.openxmlformats.org/markup-compatibility/2006">
              <mc:Choice xmlns:v="urn:schemas-microsoft-com:vml" Requires="v">
                <p:oleObj spid="_x0000_s22174" name="Equation" r:id="rId60" imgW="406080" imgH="228600" progId="Equation.DSMT4">
                  <p:embed/>
                </p:oleObj>
              </mc:Choice>
              <mc:Fallback>
                <p:oleObj name="Equation" r:id="rId60" imgW="406080" imgH="228600" progId="Equation.DSMT4">
                  <p:embed/>
                  <p:pic>
                    <p:nvPicPr>
                      <p:cNvPr id="0" name="Object 30"/>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4286250" y="3571875"/>
                        <a:ext cx="679450"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5" name="Object 31"/>
          <p:cNvGraphicFramePr>
            <a:graphicFrameLocks noChangeAspect="1"/>
          </p:cNvGraphicFramePr>
          <p:nvPr/>
        </p:nvGraphicFramePr>
        <p:xfrm>
          <a:off x="1131888" y="1274763"/>
          <a:ext cx="284162" cy="368300"/>
        </p:xfrm>
        <a:graphic>
          <a:graphicData uri="http://schemas.openxmlformats.org/presentationml/2006/ole">
            <mc:AlternateContent xmlns:mc="http://schemas.openxmlformats.org/markup-compatibility/2006">
              <mc:Choice xmlns:v="urn:schemas-microsoft-com:vml" Requires="v">
                <p:oleObj spid="_x0000_s22175" name="Equation" r:id="rId62" imgW="126720" imgH="164880" progId="Equation.DSMT4">
                  <p:embed/>
                </p:oleObj>
              </mc:Choice>
              <mc:Fallback>
                <p:oleObj name="Equation" r:id="rId62" imgW="126720" imgH="164880" progId="Equation.DSMT4">
                  <p:embed/>
                  <p:pic>
                    <p:nvPicPr>
                      <p:cNvPr id="0" name="Object 31"/>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1131888" y="1274763"/>
                        <a:ext cx="284162"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6" name="Object 32"/>
          <p:cNvGraphicFramePr>
            <a:graphicFrameLocks noChangeAspect="1"/>
          </p:cNvGraphicFramePr>
          <p:nvPr/>
        </p:nvGraphicFramePr>
        <p:xfrm>
          <a:off x="1123950" y="1746250"/>
          <a:ext cx="284163" cy="368300"/>
        </p:xfrm>
        <a:graphic>
          <a:graphicData uri="http://schemas.openxmlformats.org/presentationml/2006/ole">
            <mc:AlternateContent xmlns:mc="http://schemas.openxmlformats.org/markup-compatibility/2006">
              <mc:Choice xmlns:v="urn:schemas-microsoft-com:vml" Requires="v">
                <p:oleObj spid="_x0000_s22176" name="Equation" r:id="rId64" imgW="126720" imgH="164880" progId="Equation.DSMT4">
                  <p:embed/>
                </p:oleObj>
              </mc:Choice>
              <mc:Fallback>
                <p:oleObj name="Equation" r:id="rId64" imgW="126720" imgH="164880" progId="Equation.DSMT4">
                  <p:embed/>
                  <p:pic>
                    <p:nvPicPr>
                      <p:cNvPr id="0" name="Object 32"/>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1123950" y="1746250"/>
                        <a:ext cx="284163"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7" name="Object 33"/>
          <p:cNvGraphicFramePr>
            <a:graphicFrameLocks noChangeAspect="1"/>
          </p:cNvGraphicFramePr>
          <p:nvPr/>
        </p:nvGraphicFramePr>
        <p:xfrm>
          <a:off x="1158875" y="2203450"/>
          <a:ext cx="255588" cy="396875"/>
        </p:xfrm>
        <a:graphic>
          <a:graphicData uri="http://schemas.openxmlformats.org/presentationml/2006/ole">
            <mc:AlternateContent xmlns:mc="http://schemas.openxmlformats.org/markup-compatibility/2006">
              <mc:Choice xmlns:v="urn:schemas-microsoft-com:vml" Requires="v">
                <p:oleObj spid="_x0000_s22177" name="Equation" r:id="rId66" imgW="114120" imgH="177480" progId="Equation.DSMT4">
                  <p:embed/>
                </p:oleObj>
              </mc:Choice>
              <mc:Fallback>
                <p:oleObj name="Equation" r:id="rId66" imgW="114120" imgH="177480" progId="Equation.DSMT4">
                  <p:embed/>
                  <p:pic>
                    <p:nvPicPr>
                      <p:cNvPr id="0" name="Object 33"/>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1158875" y="2203450"/>
                        <a:ext cx="2555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8" name="Object 34"/>
          <p:cNvGraphicFramePr>
            <a:graphicFrameLocks noChangeAspect="1"/>
          </p:cNvGraphicFramePr>
          <p:nvPr/>
        </p:nvGraphicFramePr>
        <p:xfrm>
          <a:off x="1093788" y="2690813"/>
          <a:ext cx="427037" cy="396875"/>
        </p:xfrm>
        <a:graphic>
          <a:graphicData uri="http://schemas.openxmlformats.org/presentationml/2006/ole">
            <mc:AlternateContent xmlns:mc="http://schemas.openxmlformats.org/markup-compatibility/2006">
              <mc:Choice xmlns:v="urn:schemas-microsoft-com:vml" Requires="v">
                <p:oleObj spid="_x0000_s22178" name="Equation" r:id="rId68" imgW="190440" imgH="177480" progId="Equation.DSMT4">
                  <p:embed/>
                </p:oleObj>
              </mc:Choice>
              <mc:Fallback>
                <p:oleObj name="Equation" r:id="rId68" imgW="190440" imgH="177480" progId="Equation.DSMT4">
                  <p:embed/>
                  <p:pic>
                    <p:nvPicPr>
                      <p:cNvPr id="0" name="Object 34"/>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1093788" y="2690813"/>
                        <a:ext cx="427037"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9" name="Object 35"/>
          <p:cNvGraphicFramePr>
            <a:graphicFrameLocks noChangeAspect="1"/>
          </p:cNvGraphicFramePr>
          <p:nvPr/>
        </p:nvGraphicFramePr>
        <p:xfrm>
          <a:off x="1101725" y="3149600"/>
          <a:ext cx="455613" cy="396875"/>
        </p:xfrm>
        <a:graphic>
          <a:graphicData uri="http://schemas.openxmlformats.org/presentationml/2006/ole">
            <mc:AlternateContent xmlns:mc="http://schemas.openxmlformats.org/markup-compatibility/2006">
              <mc:Choice xmlns:v="urn:schemas-microsoft-com:vml" Requires="v">
                <p:oleObj spid="_x0000_s22179" name="Equation" r:id="rId70" imgW="203040" imgH="177480" progId="Equation.DSMT4">
                  <p:embed/>
                </p:oleObj>
              </mc:Choice>
              <mc:Fallback>
                <p:oleObj name="Equation" r:id="rId70" imgW="203040" imgH="177480" progId="Equation.DSMT4">
                  <p:embed/>
                  <p:pic>
                    <p:nvPicPr>
                      <p:cNvPr id="0" name="Object 35"/>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1101725" y="3149600"/>
                        <a:ext cx="45561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0" name="Object 36"/>
          <p:cNvGraphicFramePr>
            <a:graphicFrameLocks noChangeAspect="1"/>
          </p:cNvGraphicFramePr>
          <p:nvPr/>
        </p:nvGraphicFramePr>
        <p:xfrm>
          <a:off x="1109663" y="3594100"/>
          <a:ext cx="455612" cy="396875"/>
        </p:xfrm>
        <a:graphic>
          <a:graphicData uri="http://schemas.openxmlformats.org/presentationml/2006/ole">
            <mc:AlternateContent xmlns:mc="http://schemas.openxmlformats.org/markup-compatibility/2006">
              <mc:Choice xmlns:v="urn:schemas-microsoft-com:vml" Requires="v">
                <p:oleObj spid="_x0000_s22180" name="Equation" r:id="rId72" imgW="203040" imgH="177480" progId="Equation.DSMT4">
                  <p:embed/>
                </p:oleObj>
              </mc:Choice>
              <mc:Fallback>
                <p:oleObj name="Equation" r:id="rId72" imgW="203040" imgH="177480" progId="Equation.DSMT4">
                  <p:embed/>
                  <p:pic>
                    <p:nvPicPr>
                      <p:cNvPr id="0" name="Object 36"/>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1109663" y="3594100"/>
                        <a:ext cx="455612"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1" name="Object 37"/>
          <p:cNvGraphicFramePr>
            <a:graphicFrameLocks noChangeAspect="1"/>
          </p:cNvGraphicFramePr>
          <p:nvPr/>
        </p:nvGraphicFramePr>
        <p:xfrm>
          <a:off x="1074738" y="4052888"/>
          <a:ext cx="627062" cy="396875"/>
        </p:xfrm>
        <a:graphic>
          <a:graphicData uri="http://schemas.openxmlformats.org/presentationml/2006/ole">
            <mc:AlternateContent xmlns:mc="http://schemas.openxmlformats.org/markup-compatibility/2006">
              <mc:Choice xmlns:v="urn:schemas-microsoft-com:vml" Requires="v">
                <p:oleObj spid="_x0000_s22181" name="Equation" r:id="rId74" imgW="279360" imgH="177480" progId="Equation.DSMT4">
                  <p:embed/>
                </p:oleObj>
              </mc:Choice>
              <mc:Fallback>
                <p:oleObj name="Equation" r:id="rId74" imgW="279360" imgH="177480" progId="Equation.DSMT4">
                  <p:embed/>
                  <p:pic>
                    <p:nvPicPr>
                      <p:cNvPr id="0" name="Object 37"/>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1074738" y="4052888"/>
                        <a:ext cx="627062"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2" name="Object 38"/>
          <p:cNvGraphicFramePr>
            <a:graphicFrameLocks noChangeAspect="1"/>
          </p:cNvGraphicFramePr>
          <p:nvPr/>
        </p:nvGraphicFramePr>
        <p:xfrm>
          <a:off x="1041400" y="4511675"/>
          <a:ext cx="655638" cy="396875"/>
        </p:xfrm>
        <a:graphic>
          <a:graphicData uri="http://schemas.openxmlformats.org/presentationml/2006/ole">
            <mc:AlternateContent xmlns:mc="http://schemas.openxmlformats.org/markup-compatibility/2006">
              <mc:Choice xmlns:v="urn:schemas-microsoft-com:vml" Requires="v">
                <p:oleObj spid="_x0000_s22182" name="Equation" r:id="rId76" imgW="291960" imgH="177480" progId="Equation.DSMT4">
                  <p:embed/>
                </p:oleObj>
              </mc:Choice>
              <mc:Fallback>
                <p:oleObj name="Equation" r:id="rId76" imgW="291960" imgH="177480" progId="Equation.DSMT4">
                  <p:embed/>
                  <p:pic>
                    <p:nvPicPr>
                      <p:cNvPr id="0" name="Object 38"/>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1041400" y="4511675"/>
                        <a:ext cx="65563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3" name="Object 39"/>
          <p:cNvGraphicFramePr>
            <a:graphicFrameLocks noChangeAspect="1"/>
          </p:cNvGraphicFramePr>
          <p:nvPr/>
        </p:nvGraphicFramePr>
        <p:xfrm>
          <a:off x="1065213" y="5029200"/>
          <a:ext cx="655637" cy="396875"/>
        </p:xfrm>
        <a:graphic>
          <a:graphicData uri="http://schemas.openxmlformats.org/presentationml/2006/ole">
            <mc:AlternateContent xmlns:mc="http://schemas.openxmlformats.org/markup-compatibility/2006">
              <mc:Choice xmlns:v="urn:schemas-microsoft-com:vml" Requires="v">
                <p:oleObj spid="_x0000_s22183" name="Equation" r:id="rId78" imgW="291960" imgH="177480" progId="Equation.DSMT4">
                  <p:embed/>
                </p:oleObj>
              </mc:Choice>
              <mc:Fallback>
                <p:oleObj name="Equation" r:id="rId78" imgW="291960" imgH="177480" progId="Equation.DSMT4">
                  <p:embed/>
                  <p:pic>
                    <p:nvPicPr>
                      <p:cNvPr id="0" name="Object 39"/>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1065213" y="5029200"/>
                        <a:ext cx="655637"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4" name="Object 40"/>
          <p:cNvGraphicFramePr>
            <a:graphicFrameLocks noChangeAspect="1"/>
          </p:cNvGraphicFramePr>
          <p:nvPr/>
        </p:nvGraphicFramePr>
        <p:xfrm>
          <a:off x="1090613" y="5459413"/>
          <a:ext cx="798512" cy="396875"/>
        </p:xfrm>
        <a:graphic>
          <a:graphicData uri="http://schemas.openxmlformats.org/presentationml/2006/ole">
            <mc:AlternateContent xmlns:mc="http://schemas.openxmlformats.org/markup-compatibility/2006">
              <mc:Choice xmlns:v="urn:schemas-microsoft-com:vml" Requires="v">
                <p:oleObj spid="_x0000_s22184" name="Equation" r:id="rId80" imgW="355320" imgH="177480" progId="Equation.DSMT4">
                  <p:embed/>
                </p:oleObj>
              </mc:Choice>
              <mc:Fallback>
                <p:oleObj name="Equation" r:id="rId80" imgW="355320" imgH="177480" progId="Equation.DSMT4">
                  <p:embed/>
                  <p:pic>
                    <p:nvPicPr>
                      <p:cNvPr id="0" name="Object 40"/>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1090613" y="5459413"/>
                        <a:ext cx="798512"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5" name="Object 41"/>
          <p:cNvGraphicFramePr>
            <a:graphicFrameLocks noChangeAspect="1"/>
          </p:cNvGraphicFramePr>
          <p:nvPr/>
        </p:nvGraphicFramePr>
        <p:xfrm>
          <a:off x="1073150" y="6019800"/>
          <a:ext cx="827088" cy="396875"/>
        </p:xfrm>
        <a:graphic>
          <a:graphicData uri="http://schemas.openxmlformats.org/presentationml/2006/ole">
            <mc:AlternateContent xmlns:mc="http://schemas.openxmlformats.org/markup-compatibility/2006">
              <mc:Choice xmlns:v="urn:schemas-microsoft-com:vml" Requires="v">
                <p:oleObj spid="_x0000_s22185" name="Equation" r:id="rId82" imgW="368280" imgH="177480" progId="Equation.DSMT4">
                  <p:embed/>
                </p:oleObj>
              </mc:Choice>
              <mc:Fallback>
                <p:oleObj name="Equation" r:id="rId82" imgW="368280" imgH="177480" progId="Equation.DSMT4">
                  <p:embed/>
                  <p:pic>
                    <p:nvPicPr>
                      <p:cNvPr id="0" name="Object 41"/>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1073150" y="6019800"/>
                        <a:ext cx="8270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6" name="Object 42"/>
          <p:cNvGraphicFramePr>
            <a:graphicFrameLocks noChangeAspect="1"/>
          </p:cNvGraphicFramePr>
          <p:nvPr/>
        </p:nvGraphicFramePr>
        <p:xfrm>
          <a:off x="2778125" y="1252538"/>
          <a:ext cx="255588" cy="396875"/>
        </p:xfrm>
        <a:graphic>
          <a:graphicData uri="http://schemas.openxmlformats.org/presentationml/2006/ole">
            <mc:AlternateContent xmlns:mc="http://schemas.openxmlformats.org/markup-compatibility/2006">
              <mc:Choice xmlns:v="urn:schemas-microsoft-com:vml" Requires="v">
                <p:oleObj spid="_x0000_s22186" name="Equation" r:id="rId84" imgW="114120" imgH="177480" progId="Equation.DSMT4">
                  <p:embed/>
                </p:oleObj>
              </mc:Choice>
              <mc:Fallback>
                <p:oleObj name="Equation" r:id="rId84" imgW="114120" imgH="177480" progId="Equation.DSMT4">
                  <p:embed/>
                  <p:pic>
                    <p:nvPicPr>
                      <p:cNvPr id="0" name="Object 42"/>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2778125" y="1252538"/>
                        <a:ext cx="25558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7" name="Object 43"/>
          <p:cNvGraphicFramePr>
            <a:graphicFrameLocks noChangeAspect="1"/>
          </p:cNvGraphicFramePr>
          <p:nvPr/>
        </p:nvGraphicFramePr>
        <p:xfrm>
          <a:off x="2757488" y="1724025"/>
          <a:ext cx="284162" cy="398463"/>
        </p:xfrm>
        <a:graphic>
          <a:graphicData uri="http://schemas.openxmlformats.org/presentationml/2006/ole">
            <mc:AlternateContent xmlns:mc="http://schemas.openxmlformats.org/markup-compatibility/2006">
              <mc:Choice xmlns:v="urn:schemas-microsoft-com:vml" Requires="v">
                <p:oleObj spid="_x0000_s22187" name="Equation" r:id="rId86" imgW="126720" imgH="177480" progId="Equation.DSMT4">
                  <p:embed/>
                </p:oleObj>
              </mc:Choice>
              <mc:Fallback>
                <p:oleObj name="Equation" r:id="rId86" imgW="126720" imgH="177480" progId="Equation.DSMT4">
                  <p:embed/>
                  <p:pic>
                    <p:nvPicPr>
                      <p:cNvPr id="0" name="Object 43"/>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2757488" y="1724025"/>
                        <a:ext cx="284162"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8" name="Object 44"/>
          <p:cNvGraphicFramePr>
            <a:graphicFrameLocks noChangeAspect="1"/>
          </p:cNvGraphicFramePr>
          <p:nvPr/>
        </p:nvGraphicFramePr>
        <p:xfrm>
          <a:off x="2679700" y="2195513"/>
          <a:ext cx="482600" cy="396875"/>
        </p:xfrm>
        <a:graphic>
          <a:graphicData uri="http://schemas.openxmlformats.org/presentationml/2006/ole">
            <mc:AlternateContent xmlns:mc="http://schemas.openxmlformats.org/markup-compatibility/2006">
              <mc:Choice xmlns:v="urn:schemas-microsoft-com:vml" Requires="v">
                <p:oleObj spid="_x0000_s22188" name="Equation" r:id="rId88" imgW="215640" imgH="177480" progId="Equation.DSMT4">
                  <p:embed/>
                </p:oleObj>
              </mc:Choice>
              <mc:Fallback>
                <p:oleObj name="Equation" r:id="rId88" imgW="215640" imgH="177480" progId="Equation.DSMT4">
                  <p:embed/>
                  <p:pic>
                    <p:nvPicPr>
                      <p:cNvPr id="0" name="Object 44"/>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2679700" y="2195513"/>
                        <a:ext cx="482600"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9" name="Object 45"/>
          <p:cNvGraphicFramePr>
            <a:graphicFrameLocks noChangeAspect="1"/>
          </p:cNvGraphicFramePr>
          <p:nvPr/>
        </p:nvGraphicFramePr>
        <p:xfrm>
          <a:off x="2727325" y="2682875"/>
          <a:ext cx="427038" cy="396875"/>
        </p:xfrm>
        <a:graphic>
          <a:graphicData uri="http://schemas.openxmlformats.org/presentationml/2006/ole">
            <mc:AlternateContent xmlns:mc="http://schemas.openxmlformats.org/markup-compatibility/2006">
              <mc:Choice xmlns:v="urn:schemas-microsoft-com:vml" Requires="v">
                <p:oleObj spid="_x0000_s22189" name="Equation" r:id="rId90" imgW="190440" imgH="177480" progId="Equation.DSMT4">
                  <p:embed/>
                </p:oleObj>
              </mc:Choice>
              <mc:Fallback>
                <p:oleObj name="Equation" r:id="rId90" imgW="190440" imgH="177480" progId="Equation.DSMT4">
                  <p:embed/>
                  <p:pic>
                    <p:nvPicPr>
                      <p:cNvPr id="0" name="Object 45"/>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2727325" y="2682875"/>
                        <a:ext cx="42703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0" name="Object 46"/>
          <p:cNvGraphicFramePr>
            <a:graphicFrameLocks noChangeAspect="1"/>
          </p:cNvGraphicFramePr>
          <p:nvPr/>
        </p:nvGraphicFramePr>
        <p:xfrm>
          <a:off x="2651125" y="3141663"/>
          <a:ext cx="654050" cy="396875"/>
        </p:xfrm>
        <a:graphic>
          <a:graphicData uri="http://schemas.openxmlformats.org/presentationml/2006/ole">
            <mc:AlternateContent xmlns:mc="http://schemas.openxmlformats.org/markup-compatibility/2006">
              <mc:Choice xmlns:v="urn:schemas-microsoft-com:vml" Requires="v">
                <p:oleObj spid="_x0000_s22190" name="Equation" r:id="rId92" imgW="291960" imgH="177480" progId="Equation.DSMT4">
                  <p:embed/>
                </p:oleObj>
              </mc:Choice>
              <mc:Fallback>
                <p:oleObj name="Equation" r:id="rId92" imgW="291960" imgH="177480" progId="Equation.DSMT4">
                  <p:embed/>
                  <p:pic>
                    <p:nvPicPr>
                      <p:cNvPr id="0" name="Object 46"/>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2651125" y="3141663"/>
                        <a:ext cx="654050"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1" name="Object 47"/>
          <p:cNvGraphicFramePr>
            <a:graphicFrameLocks noChangeAspect="1"/>
          </p:cNvGraphicFramePr>
          <p:nvPr/>
        </p:nvGraphicFramePr>
        <p:xfrm>
          <a:off x="2671763" y="3586163"/>
          <a:ext cx="654050" cy="396875"/>
        </p:xfrm>
        <a:graphic>
          <a:graphicData uri="http://schemas.openxmlformats.org/presentationml/2006/ole">
            <mc:AlternateContent xmlns:mc="http://schemas.openxmlformats.org/markup-compatibility/2006">
              <mc:Choice xmlns:v="urn:schemas-microsoft-com:vml" Requires="v">
                <p:oleObj spid="_x0000_s22191" name="Equation" r:id="rId94" imgW="291960" imgH="177480" progId="Equation.DSMT4">
                  <p:embed/>
                </p:oleObj>
              </mc:Choice>
              <mc:Fallback>
                <p:oleObj name="Equation" r:id="rId94" imgW="291960" imgH="177480" progId="Equation.DSMT4">
                  <p:embed/>
                  <p:pic>
                    <p:nvPicPr>
                      <p:cNvPr id="0" name="Object 47"/>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2671763" y="3586163"/>
                        <a:ext cx="654050"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2" name="Object 48"/>
          <p:cNvGraphicFramePr>
            <a:graphicFrameLocks noChangeAspect="1"/>
          </p:cNvGraphicFramePr>
          <p:nvPr/>
        </p:nvGraphicFramePr>
        <p:xfrm>
          <a:off x="4962525" y="1258888"/>
          <a:ext cx="284163" cy="369887"/>
        </p:xfrm>
        <a:graphic>
          <a:graphicData uri="http://schemas.openxmlformats.org/presentationml/2006/ole">
            <mc:AlternateContent xmlns:mc="http://schemas.openxmlformats.org/markup-compatibility/2006">
              <mc:Choice xmlns:v="urn:schemas-microsoft-com:vml" Requires="v">
                <p:oleObj spid="_x0000_s22192" name="Equation" r:id="rId96" imgW="126720" imgH="164880" progId="Equation.DSMT4">
                  <p:embed/>
                </p:oleObj>
              </mc:Choice>
              <mc:Fallback>
                <p:oleObj name="Equation" r:id="rId96" imgW="126720" imgH="164880" progId="Equation.DSMT4">
                  <p:embed/>
                  <p:pic>
                    <p:nvPicPr>
                      <p:cNvPr id="0" name="Object 48"/>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4962525" y="1258888"/>
                        <a:ext cx="284163" cy="369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3" name="Object 49"/>
          <p:cNvGraphicFramePr>
            <a:graphicFrameLocks noChangeAspect="1"/>
          </p:cNvGraphicFramePr>
          <p:nvPr/>
        </p:nvGraphicFramePr>
        <p:xfrm>
          <a:off x="4884738" y="1731963"/>
          <a:ext cx="427037" cy="396875"/>
        </p:xfrm>
        <a:graphic>
          <a:graphicData uri="http://schemas.openxmlformats.org/presentationml/2006/ole">
            <mc:AlternateContent xmlns:mc="http://schemas.openxmlformats.org/markup-compatibility/2006">
              <mc:Choice xmlns:v="urn:schemas-microsoft-com:vml" Requires="v">
                <p:oleObj spid="_x0000_s22193" name="Equation" r:id="rId97" imgW="190440" imgH="177480" progId="Equation.DSMT4">
                  <p:embed/>
                </p:oleObj>
              </mc:Choice>
              <mc:Fallback>
                <p:oleObj name="Equation" r:id="rId97" imgW="190440" imgH="177480" progId="Equation.DSMT4">
                  <p:embed/>
                  <p:pic>
                    <p:nvPicPr>
                      <p:cNvPr id="0" name="Object 49"/>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4884738" y="1731963"/>
                        <a:ext cx="427037"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4" name="Object 50"/>
          <p:cNvGraphicFramePr>
            <a:graphicFrameLocks noChangeAspect="1"/>
          </p:cNvGraphicFramePr>
          <p:nvPr/>
        </p:nvGraphicFramePr>
        <p:xfrm>
          <a:off x="4922838" y="2233613"/>
          <a:ext cx="455612" cy="396875"/>
        </p:xfrm>
        <a:graphic>
          <a:graphicData uri="http://schemas.openxmlformats.org/presentationml/2006/ole">
            <mc:AlternateContent xmlns:mc="http://schemas.openxmlformats.org/markup-compatibility/2006">
              <mc:Choice xmlns:v="urn:schemas-microsoft-com:vml" Requires="v">
                <p:oleObj spid="_x0000_s22194" name="Equation" r:id="rId99" imgW="203040" imgH="177480" progId="Equation.DSMT4">
                  <p:embed/>
                </p:oleObj>
              </mc:Choice>
              <mc:Fallback>
                <p:oleObj name="Equation" r:id="rId99" imgW="203040" imgH="177480" progId="Equation.DSMT4">
                  <p:embed/>
                  <p:pic>
                    <p:nvPicPr>
                      <p:cNvPr id="0" name="Object 50"/>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4922838" y="2233613"/>
                        <a:ext cx="455612"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5" name="Object 51"/>
          <p:cNvGraphicFramePr>
            <a:graphicFrameLocks noChangeAspect="1"/>
          </p:cNvGraphicFramePr>
          <p:nvPr/>
        </p:nvGraphicFramePr>
        <p:xfrm>
          <a:off x="4905375" y="2662238"/>
          <a:ext cx="655638" cy="396875"/>
        </p:xfrm>
        <a:graphic>
          <a:graphicData uri="http://schemas.openxmlformats.org/presentationml/2006/ole">
            <mc:AlternateContent xmlns:mc="http://schemas.openxmlformats.org/markup-compatibility/2006">
              <mc:Choice xmlns:v="urn:schemas-microsoft-com:vml" Requires="v">
                <p:oleObj spid="_x0000_s22195" name="Equation" r:id="rId101" imgW="291960" imgH="177480" progId="Equation.DSMT4">
                  <p:embed/>
                </p:oleObj>
              </mc:Choice>
              <mc:Fallback>
                <p:oleObj name="Equation" r:id="rId101" imgW="291960" imgH="177480" progId="Equation.DSMT4">
                  <p:embed/>
                  <p:pic>
                    <p:nvPicPr>
                      <p:cNvPr id="0" name="Object 51"/>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4905375" y="2662238"/>
                        <a:ext cx="65563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6" name="Object 52"/>
          <p:cNvGraphicFramePr>
            <a:graphicFrameLocks noChangeAspect="1"/>
          </p:cNvGraphicFramePr>
          <p:nvPr/>
        </p:nvGraphicFramePr>
        <p:xfrm>
          <a:off x="4945063" y="3162300"/>
          <a:ext cx="798512" cy="396875"/>
        </p:xfrm>
        <a:graphic>
          <a:graphicData uri="http://schemas.openxmlformats.org/presentationml/2006/ole">
            <mc:AlternateContent xmlns:mc="http://schemas.openxmlformats.org/markup-compatibility/2006">
              <mc:Choice xmlns:v="urn:schemas-microsoft-com:vml" Requires="v">
                <p:oleObj spid="_x0000_s22196" name="Equation" r:id="rId103" imgW="355320" imgH="177480" progId="Equation.DSMT4">
                  <p:embed/>
                </p:oleObj>
              </mc:Choice>
              <mc:Fallback>
                <p:oleObj name="Equation" r:id="rId103" imgW="355320" imgH="177480" progId="Equation.DSMT4">
                  <p:embed/>
                  <p:pic>
                    <p:nvPicPr>
                      <p:cNvPr id="0" name="Object 52"/>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4945063" y="3162300"/>
                        <a:ext cx="798512"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7" name="Object 53"/>
          <p:cNvGraphicFramePr>
            <a:graphicFrameLocks noChangeAspect="1"/>
          </p:cNvGraphicFramePr>
          <p:nvPr/>
        </p:nvGraphicFramePr>
        <p:xfrm>
          <a:off x="4884738" y="3605213"/>
          <a:ext cx="855662" cy="396875"/>
        </p:xfrm>
        <a:graphic>
          <a:graphicData uri="http://schemas.openxmlformats.org/presentationml/2006/ole">
            <mc:AlternateContent xmlns:mc="http://schemas.openxmlformats.org/markup-compatibility/2006">
              <mc:Choice xmlns:v="urn:schemas-microsoft-com:vml" Requires="v">
                <p:oleObj spid="_x0000_s22197" name="Equation" r:id="rId105" imgW="380880" imgH="177480" progId="Equation.DSMT4">
                  <p:embed/>
                </p:oleObj>
              </mc:Choice>
              <mc:Fallback>
                <p:oleObj name="Equation" r:id="rId105" imgW="380880" imgH="177480" progId="Equation.DSMT4">
                  <p:embed/>
                  <p:pic>
                    <p:nvPicPr>
                      <p:cNvPr id="0" name="Object 53"/>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4884738" y="3605213"/>
                        <a:ext cx="855662"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8" name="Object 54"/>
          <p:cNvGraphicFramePr>
            <a:graphicFrameLocks noChangeAspect="1"/>
          </p:cNvGraphicFramePr>
          <p:nvPr/>
        </p:nvGraphicFramePr>
        <p:xfrm>
          <a:off x="6457950" y="1193800"/>
          <a:ext cx="530225" cy="401638"/>
        </p:xfrm>
        <a:graphic>
          <a:graphicData uri="http://schemas.openxmlformats.org/presentationml/2006/ole">
            <mc:AlternateContent xmlns:mc="http://schemas.openxmlformats.org/markup-compatibility/2006">
              <mc:Choice xmlns:v="urn:schemas-microsoft-com:vml" Requires="v">
                <p:oleObj spid="_x0000_s22198" name="Equation" r:id="rId107" imgW="317160" imgH="241200" progId="Equation.DSMT4">
                  <p:embed/>
                </p:oleObj>
              </mc:Choice>
              <mc:Fallback>
                <p:oleObj name="Equation" r:id="rId107" imgW="317160" imgH="241200" progId="Equation.DSMT4">
                  <p:embed/>
                  <p:pic>
                    <p:nvPicPr>
                      <p:cNvPr id="0" name="Object 54"/>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6457950" y="1193800"/>
                        <a:ext cx="530225"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9" name="Object 55"/>
          <p:cNvGraphicFramePr>
            <a:graphicFrameLocks noChangeAspect="1"/>
          </p:cNvGraphicFramePr>
          <p:nvPr/>
        </p:nvGraphicFramePr>
        <p:xfrm>
          <a:off x="6435725" y="1665288"/>
          <a:ext cx="574675" cy="404812"/>
        </p:xfrm>
        <a:graphic>
          <a:graphicData uri="http://schemas.openxmlformats.org/presentationml/2006/ole">
            <mc:AlternateContent xmlns:mc="http://schemas.openxmlformats.org/markup-compatibility/2006">
              <mc:Choice xmlns:v="urn:schemas-microsoft-com:vml" Requires="v">
                <p:oleObj spid="_x0000_s22199" name="Equation" r:id="rId109" imgW="342720" imgH="241200" progId="Equation.DSMT4">
                  <p:embed/>
                </p:oleObj>
              </mc:Choice>
              <mc:Fallback>
                <p:oleObj name="Equation" r:id="rId109" imgW="342720" imgH="241200" progId="Equation.DSMT4">
                  <p:embed/>
                  <p:pic>
                    <p:nvPicPr>
                      <p:cNvPr id="0" name="Object 55"/>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6435725" y="1665288"/>
                        <a:ext cx="574675"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0" name="Object 56"/>
          <p:cNvGraphicFramePr>
            <a:graphicFrameLocks noChangeAspect="1"/>
          </p:cNvGraphicFramePr>
          <p:nvPr/>
        </p:nvGraphicFramePr>
        <p:xfrm>
          <a:off x="6456363" y="2120900"/>
          <a:ext cx="554037" cy="403225"/>
        </p:xfrm>
        <a:graphic>
          <a:graphicData uri="http://schemas.openxmlformats.org/presentationml/2006/ole">
            <mc:AlternateContent xmlns:mc="http://schemas.openxmlformats.org/markup-compatibility/2006">
              <mc:Choice xmlns:v="urn:schemas-microsoft-com:vml" Requires="v">
                <p:oleObj spid="_x0000_s22200" name="Equation" r:id="rId111" imgW="330120" imgH="241200" progId="Equation.DSMT4">
                  <p:embed/>
                </p:oleObj>
              </mc:Choice>
              <mc:Fallback>
                <p:oleObj name="Equation" r:id="rId111" imgW="330120" imgH="241200" progId="Equation.DSMT4">
                  <p:embed/>
                  <p:pic>
                    <p:nvPicPr>
                      <p:cNvPr id="0" name="Object 56"/>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6456363" y="2120900"/>
                        <a:ext cx="554037"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1" name="Object 57"/>
          <p:cNvGraphicFramePr>
            <a:graphicFrameLocks noChangeAspect="1"/>
          </p:cNvGraphicFramePr>
          <p:nvPr/>
        </p:nvGraphicFramePr>
        <p:xfrm>
          <a:off x="6446838" y="2593975"/>
          <a:ext cx="574675" cy="404813"/>
        </p:xfrm>
        <a:graphic>
          <a:graphicData uri="http://schemas.openxmlformats.org/presentationml/2006/ole">
            <mc:AlternateContent xmlns:mc="http://schemas.openxmlformats.org/markup-compatibility/2006">
              <mc:Choice xmlns:v="urn:schemas-microsoft-com:vml" Requires="v">
                <p:oleObj spid="_x0000_s22201" name="Equation" r:id="rId113" imgW="342720" imgH="241200" progId="Equation.DSMT4">
                  <p:embed/>
                </p:oleObj>
              </mc:Choice>
              <mc:Fallback>
                <p:oleObj name="Equation" r:id="rId113" imgW="342720" imgH="241200" progId="Equation.DSMT4">
                  <p:embed/>
                  <p:pic>
                    <p:nvPicPr>
                      <p:cNvPr id="0" name="Object 57"/>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6446838" y="2593975"/>
                        <a:ext cx="574675"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2" name="Object 58"/>
          <p:cNvGraphicFramePr>
            <a:graphicFrameLocks noChangeAspect="1"/>
          </p:cNvGraphicFramePr>
          <p:nvPr/>
        </p:nvGraphicFramePr>
        <p:xfrm>
          <a:off x="7073900" y="1182688"/>
          <a:ext cx="574675" cy="403225"/>
        </p:xfrm>
        <a:graphic>
          <a:graphicData uri="http://schemas.openxmlformats.org/presentationml/2006/ole">
            <mc:AlternateContent xmlns:mc="http://schemas.openxmlformats.org/markup-compatibility/2006">
              <mc:Choice xmlns:v="urn:schemas-microsoft-com:vml" Requires="v">
                <p:oleObj spid="_x0000_s22202" name="Equation" r:id="rId115" imgW="342720" imgH="241200" progId="Equation.DSMT4">
                  <p:embed/>
                </p:oleObj>
              </mc:Choice>
              <mc:Fallback>
                <p:oleObj name="Equation" r:id="rId115" imgW="342720" imgH="241200" progId="Equation.DSMT4">
                  <p:embed/>
                  <p:pic>
                    <p:nvPicPr>
                      <p:cNvPr id="0" name="Object 58"/>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7073900" y="1182688"/>
                        <a:ext cx="574675"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3" name="Object 59"/>
          <p:cNvGraphicFramePr>
            <a:graphicFrameLocks noChangeAspect="1"/>
          </p:cNvGraphicFramePr>
          <p:nvPr/>
        </p:nvGraphicFramePr>
        <p:xfrm>
          <a:off x="7073900" y="1655763"/>
          <a:ext cx="574675" cy="404812"/>
        </p:xfrm>
        <a:graphic>
          <a:graphicData uri="http://schemas.openxmlformats.org/presentationml/2006/ole">
            <mc:AlternateContent xmlns:mc="http://schemas.openxmlformats.org/markup-compatibility/2006">
              <mc:Choice xmlns:v="urn:schemas-microsoft-com:vml" Requires="v">
                <p:oleObj spid="_x0000_s22203" name="Equation" r:id="rId117" imgW="342720" imgH="241200" progId="Equation.DSMT4">
                  <p:embed/>
                </p:oleObj>
              </mc:Choice>
              <mc:Fallback>
                <p:oleObj name="Equation" r:id="rId117" imgW="342720" imgH="241200" progId="Equation.DSMT4">
                  <p:embed/>
                  <p:pic>
                    <p:nvPicPr>
                      <p:cNvPr id="0" name="Object 59"/>
                      <p:cNvPicPr>
                        <a:picLocks noChangeAspect="1" noChangeArrowheads="1"/>
                      </p:cNvPicPr>
                      <p:nvPr/>
                    </p:nvPicPr>
                    <p:blipFill>
                      <a:blip r:embed="rId118">
                        <a:extLst>
                          <a:ext uri="{28A0092B-C50C-407E-A947-70E740481C1C}">
                            <a14:useLocalDpi xmlns:a14="http://schemas.microsoft.com/office/drawing/2010/main" val="0"/>
                          </a:ext>
                        </a:extLst>
                      </a:blip>
                      <a:srcRect/>
                      <a:stretch>
                        <a:fillRect/>
                      </a:stretch>
                    </p:blipFill>
                    <p:spPr bwMode="auto">
                      <a:xfrm>
                        <a:off x="7073900" y="1655763"/>
                        <a:ext cx="574675"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4" name="Object 60"/>
          <p:cNvGraphicFramePr>
            <a:graphicFrameLocks noChangeAspect="1"/>
          </p:cNvGraphicFramePr>
          <p:nvPr/>
        </p:nvGraphicFramePr>
        <p:xfrm>
          <a:off x="7062788" y="2157413"/>
          <a:ext cx="574675" cy="403225"/>
        </p:xfrm>
        <a:graphic>
          <a:graphicData uri="http://schemas.openxmlformats.org/presentationml/2006/ole">
            <mc:AlternateContent xmlns:mc="http://schemas.openxmlformats.org/markup-compatibility/2006">
              <mc:Choice xmlns:v="urn:schemas-microsoft-com:vml" Requires="v">
                <p:oleObj spid="_x0000_s22204" name="Equation" r:id="rId119" imgW="342720" imgH="241200" progId="Equation.DSMT4">
                  <p:embed/>
                </p:oleObj>
              </mc:Choice>
              <mc:Fallback>
                <p:oleObj name="Equation" r:id="rId119" imgW="342720" imgH="241200" progId="Equation.DSMT4">
                  <p:embed/>
                  <p:pic>
                    <p:nvPicPr>
                      <p:cNvPr id="0" name="Object 60"/>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7062788" y="2157413"/>
                        <a:ext cx="574675"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5" name="Object 61"/>
          <p:cNvGraphicFramePr>
            <a:graphicFrameLocks noChangeAspect="1"/>
          </p:cNvGraphicFramePr>
          <p:nvPr/>
        </p:nvGraphicFramePr>
        <p:xfrm>
          <a:off x="7100888" y="2611438"/>
          <a:ext cx="552450" cy="403225"/>
        </p:xfrm>
        <a:graphic>
          <a:graphicData uri="http://schemas.openxmlformats.org/presentationml/2006/ole">
            <mc:AlternateContent xmlns:mc="http://schemas.openxmlformats.org/markup-compatibility/2006">
              <mc:Choice xmlns:v="urn:schemas-microsoft-com:vml" Requires="v">
                <p:oleObj spid="_x0000_s22205" name="Equation" r:id="rId121" imgW="330120" imgH="241200" progId="Equation.DSMT4">
                  <p:embed/>
                </p:oleObj>
              </mc:Choice>
              <mc:Fallback>
                <p:oleObj name="Equation" r:id="rId121" imgW="330120" imgH="241200" progId="Equation.DSMT4">
                  <p:embed/>
                  <p:pic>
                    <p:nvPicPr>
                      <p:cNvPr id="0" name="Object 61"/>
                      <p:cNvPicPr>
                        <a:picLocks noChangeAspect="1" noChangeArrowheads="1"/>
                      </p:cNvPicPr>
                      <p:nvPr/>
                    </p:nvPicPr>
                    <p:blipFill>
                      <a:blip r:embed="rId122">
                        <a:extLst>
                          <a:ext uri="{28A0092B-C50C-407E-A947-70E740481C1C}">
                            <a14:useLocalDpi xmlns:a14="http://schemas.microsoft.com/office/drawing/2010/main" val="0"/>
                          </a:ext>
                        </a:extLst>
                      </a:blip>
                      <a:srcRect/>
                      <a:stretch>
                        <a:fillRect/>
                      </a:stretch>
                    </p:blipFill>
                    <p:spPr bwMode="auto">
                      <a:xfrm>
                        <a:off x="7100888" y="2611438"/>
                        <a:ext cx="552450"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6" name="Object 62"/>
          <p:cNvGraphicFramePr>
            <a:graphicFrameLocks noChangeAspect="1"/>
          </p:cNvGraphicFramePr>
          <p:nvPr/>
        </p:nvGraphicFramePr>
        <p:xfrm>
          <a:off x="7699375" y="1223963"/>
          <a:ext cx="284163" cy="396875"/>
        </p:xfrm>
        <a:graphic>
          <a:graphicData uri="http://schemas.openxmlformats.org/presentationml/2006/ole">
            <mc:AlternateContent xmlns:mc="http://schemas.openxmlformats.org/markup-compatibility/2006">
              <mc:Choice xmlns:v="urn:schemas-microsoft-com:vml" Requires="v">
                <p:oleObj spid="_x0000_s22206" name="Equation" r:id="rId123" imgW="126720" imgH="177480" progId="Equation.DSMT4">
                  <p:embed/>
                </p:oleObj>
              </mc:Choice>
              <mc:Fallback>
                <p:oleObj name="Equation" r:id="rId123" imgW="126720" imgH="177480" progId="Equation.DSMT4">
                  <p:embed/>
                  <p:pic>
                    <p:nvPicPr>
                      <p:cNvPr id="0" name="Object 62"/>
                      <p:cNvPicPr>
                        <a:picLocks noChangeAspect="1" noChangeArrowheads="1"/>
                      </p:cNvPicPr>
                      <p:nvPr/>
                    </p:nvPicPr>
                    <p:blipFill>
                      <a:blip r:embed="rId124">
                        <a:extLst>
                          <a:ext uri="{28A0092B-C50C-407E-A947-70E740481C1C}">
                            <a14:useLocalDpi xmlns:a14="http://schemas.microsoft.com/office/drawing/2010/main" val="0"/>
                          </a:ext>
                        </a:extLst>
                      </a:blip>
                      <a:srcRect/>
                      <a:stretch>
                        <a:fillRect/>
                      </a:stretch>
                    </p:blipFill>
                    <p:spPr bwMode="auto">
                      <a:xfrm>
                        <a:off x="7699375" y="1223963"/>
                        <a:ext cx="28416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7" name="Object 63"/>
          <p:cNvGraphicFramePr>
            <a:graphicFrameLocks noChangeAspect="1"/>
          </p:cNvGraphicFramePr>
          <p:nvPr/>
        </p:nvGraphicFramePr>
        <p:xfrm>
          <a:off x="7620000" y="1709738"/>
          <a:ext cx="427038" cy="396875"/>
        </p:xfrm>
        <a:graphic>
          <a:graphicData uri="http://schemas.openxmlformats.org/presentationml/2006/ole">
            <mc:AlternateContent xmlns:mc="http://schemas.openxmlformats.org/markup-compatibility/2006">
              <mc:Choice xmlns:v="urn:schemas-microsoft-com:vml" Requires="v">
                <p:oleObj spid="_x0000_s22207" name="Equation" r:id="rId125" imgW="190440" imgH="177480" progId="Equation.DSMT4">
                  <p:embed/>
                </p:oleObj>
              </mc:Choice>
              <mc:Fallback>
                <p:oleObj name="Equation" r:id="rId125" imgW="190440" imgH="177480" progId="Equation.DSMT4">
                  <p:embed/>
                  <p:pic>
                    <p:nvPicPr>
                      <p:cNvPr id="0" name="Object 63"/>
                      <p:cNvPicPr>
                        <a:picLocks noChangeAspect="1" noChangeArrowheads="1"/>
                      </p:cNvPicPr>
                      <p:nvPr/>
                    </p:nvPicPr>
                    <p:blipFill>
                      <a:blip r:embed="rId126">
                        <a:extLst>
                          <a:ext uri="{28A0092B-C50C-407E-A947-70E740481C1C}">
                            <a14:useLocalDpi xmlns:a14="http://schemas.microsoft.com/office/drawing/2010/main" val="0"/>
                          </a:ext>
                        </a:extLst>
                      </a:blip>
                      <a:srcRect/>
                      <a:stretch>
                        <a:fillRect/>
                      </a:stretch>
                    </p:blipFill>
                    <p:spPr bwMode="auto">
                      <a:xfrm>
                        <a:off x="7620000" y="1709738"/>
                        <a:ext cx="42703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8" name="Object 64"/>
          <p:cNvGraphicFramePr>
            <a:graphicFrameLocks noChangeAspect="1"/>
          </p:cNvGraphicFramePr>
          <p:nvPr/>
        </p:nvGraphicFramePr>
        <p:xfrm>
          <a:off x="7602538" y="2211388"/>
          <a:ext cx="655637" cy="396875"/>
        </p:xfrm>
        <a:graphic>
          <a:graphicData uri="http://schemas.openxmlformats.org/presentationml/2006/ole">
            <mc:AlternateContent xmlns:mc="http://schemas.openxmlformats.org/markup-compatibility/2006">
              <mc:Choice xmlns:v="urn:schemas-microsoft-com:vml" Requires="v">
                <p:oleObj spid="_x0000_s22208" name="Equation" r:id="rId127" imgW="291960" imgH="177480" progId="Equation.DSMT4">
                  <p:embed/>
                </p:oleObj>
              </mc:Choice>
              <mc:Fallback>
                <p:oleObj name="Equation" r:id="rId127" imgW="291960" imgH="177480" progId="Equation.DSMT4">
                  <p:embed/>
                  <p:pic>
                    <p:nvPicPr>
                      <p:cNvPr id="0" name="Object 64"/>
                      <p:cNvPicPr>
                        <a:picLocks noChangeAspect="1" noChangeArrowheads="1"/>
                      </p:cNvPicPr>
                      <p:nvPr/>
                    </p:nvPicPr>
                    <p:blipFill>
                      <a:blip r:embed="rId128">
                        <a:extLst>
                          <a:ext uri="{28A0092B-C50C-407E-A947-70E740481C1C}">
                            <a14:useLocalDpi xmlns:a14="http://schemas.microsoft.com/office/drawing/2010/main" val="0"/>
                          </a:ext>
                        </a:extLst>
                      </a:blip>
                      <a:srcRect/>
                      <a:stretch>
                        <a:fillRect/>
                      </a:stretch>
                    </p:blipFill>
                    <p:spPr bwMode="auto">
                      <a:xfrm>
                        <a:off x="7602538" y="2211388"/>
                        <a:ext cx="655637"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9" name="Object 65"/>
          <p:cNvGraphicFramePr>
            <a:graphicFrameLocks noChangeAspect="1"/>
          </p:cNvGraphicFramePr>
          <p:nvPr/>
        </p:nvGraphicFramePr>
        <p:xfrm>
          <a:off x="7627938" y="2668588"/>
          <a:ext cx="798512" cy="396875"/>
        </p:xfrm>
        <a:graphic>
          <a:graphicData uri="http://schemas.openxmlformats.org/presentationml/2006/ole">
            <mc:AlternateContent xmlns:mc="http://schemas.openxmlformats.org/markup-compatibility/2006">
              <mc:Choice xmlns:v="urn:schemas-microsoft-com:vml" Requires="v">
                <p:oleObj spid="_x0000_s22209" name="Equation" r:id="rId129" imgW="355320" imgH="177480" progId="Equation.DSMT4">
                  <p:embed/>
                </p:oleObj>
              </mc:Choice>
              <mc:Fallback>
                <p:oleObj name="Equation" r:id="rId129" imgW="355320" imgH="177480" progId="Equation.DSMT4">
                  <p:embed/>
                  <p:pic>
                    <p:nvPicPr>
                      <p:cNvPr id="0" name="Object 65"/>
                      <p:cNvPicPr>
                        <a:picLocks noChangeAspect="1" noChangeArrowheads="1"/>
                      </p:cNvPicPr>
                      <p:nvPr/>
                    </p:nvPicPr>
                    <p:blipFill>
                      <a:blip r:embed="rId130">
                        <a:extLst>
                          <a:ext uri="{28A0092B-C50C-407E-A947-70E740481C1C}">
                            <a14:useLocalDpi xmlns:a14="http://schemas.microsoft.com/office/drawing/2010/main" val="0"/>
                          </a:ext>
                        </a:extLst>
                      </a:blip>
                      <a:srcRect/>
                      <a:stretch>
                        <a:fillRect/>
                      </a:stretch>
                    </p:blipFill>
                    <p:spPr bwMode="auto">
                      <a:xfrm>
                        <a:off x="7627938" y="2668588"/>
                        <a:ext cx="798512"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1" name="Text Box 5"/>
          <p:cNvSpPr txBox="1">
            <a:spLocks noChangeArrowheads="1"/>
          </p:cNvSpPr>
          <p:nvPr/>
        </p:nvSpPr>
        <p:spPr bwMode="auto">
          <a:xfrm>
            <a:off x="5084763" y="6613525"/>
            <a:ext cx="4059237" cy="244475"/>
          </a:xfrm>
          <a:prstGeom prst="rect">
            <a:avLst/>
          </a:prstGeom>
          <a:noFill/>
          <a:ln w="9525">
            <a:noFill/>
            <a:miter lim="800000"/>
            <a:headEnd/>
            <a:tailEnd/>
          </a:ln>
        </p:spPr>
        <p:txBody>
          <a:bodyPr wrap="none">
            <a:spAutoFit/>
          </a:bodyPr>
          <a:lstStyle/>
          <a:p>
            <a:r>
              <a:rPr lang="en-US" sz="1000"/>
              <a:t>© Copyright all rights reserved to Homework depot: </a:t>
            </a:r>
            <a:r>
              <a:rPr lang="en-US" sz="1000">
                <a:hlinkClick r:id="rId131"/>
              </a:rPr>
              <a:t>www.BCMath.ca</a:t>
            </a:r>
            <a:r>
              <a:rPr lang="en-US" sz="1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par>
                                <p:cTn id="8" presetID="3"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linds(horizontal)">
                                      <p:cBhvr>
                                        <p:cTn id="10" dur="500"/>
                                        <p:tgtEl>
                                          <p:spTgt spid="1027"/>
                                        </p:tgtEl>
                                      </p:cBhvr>
                                    </p:animEffect>
                                  </p:childTnLst>
                                </p:cTn>
                              </p:par>
                              <p:par>
                                <p:cTn id="11" presetID="3" presetClass="entr" presetSubtype="1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linds(horizontal)">
                                      <p:cBhvr>
                                        <p:cTn id="13" dur="500"/>
                                        <p:tgtEl>
                                          <p:spTgt spid="1028"/>
                                        </p:tgtEl>
                                      </p:cBhvr>
                                    </p:animEffect>
                                  </p:childTnLst>
                                </p:cTn>
                              </p:par>
                              <p:par>
                                <p:cTn id="14" presetID="3" presetClass="entr" presetSubtype="10" fill="hold" nodeType="with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blinds(horizontal)">
                                      <p:cBhvr>
                                        <p:cTn id="16" dur="500"/>
                                        <p:tgtEl>
                                          <p:spTgt spid="1029"/>
                                        </p:tgtEl>
                                      </p:cBhvr>
                                    </p:animEffect>
                                  </p:childTnLst>
                                </p:cTn>
                              </p:par>
                              <p:par>
                                <p:cTn id="17" presetID="3" presetClass="entr" presetSubtype="1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blinds(horizontal)">
                                      <p:cBhvr>
                                        <p:cTn id="19" dur="500"/>
                                        <p:tgtEl>
                                          <p:spTgt spid="1030"/>
                                        </p:tgtEl>
                                      </p:cBhvr>
                                    </p:animEffect>
                                  </p:childTnLst>
                                </p:cTn>
                              </p:par>
                              <p:par>
                                <p:cTn id="20" presetID="3" presetClass="entr" presetSubtype="10" fill="hold" nodeType="with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blinds(horizontal)">
                                      <p:cBhvr>
                                        <p:cTn id="22" dur="500"/>
                                        <p:tgtEl>
                                          <p:spTgt spid="1031"/>
                                        </p:tgtEl>
                                      </p:cBhvr>
                                    </p:animEffect>
                                  </p:childTnLst>
                                </p:cTn>
                              </p:par>
                              <p:par>
                                <p:cTn id="23" presetID="3" presetClass="entr" presetSubtype="10" fill="hold" nodeType="withEffect">
                                  <p:stCondLst>
                                    <p:cond delay="0"/>
                                  </p:stCondLst>
                                  <p:childTnLst>
                                    <p:set>
                                      <p:cBhvr>
                                        <p:cTn id="24" dur="1" fill="hold">
                                          <p:stCondLst>
                                            <p:cond delay="0"/>
                                          </p:stCondLst>
                                        </p:cTn>
                                        <p:tgtEl>
                                          <p:spTgt spid="1032"/>
                                        </p:tgtEl>
                                        <p:attrNameLst>
                                          <p:attrName>style.visibility</p:attrName>
                                        </p:attrNameLst>
                                      </p:cBhvr>
                                      <p:to>
                                        <p:strVal val="visible"/>
                                      </p:to>
                                    </p:set>
                                    <p:animEffect transition="in" filter="blinds(horizontal)">
                                      <p:cBhvr>
                                        <p:cTn id="25" dur="500"/>
                                        <p:tgtEl>
                                          <p:spTgt spid="1032"/>
                                        </p:tgtEl>
                                      </p:cBhvr>
                                    </p:animEffect>
                                  </p:childTnLst>
                                </p:cTn>
                              </p:par>
                              <p:par>
                                <p:cTn id="26" presetID="3" presetClass="entr" presetSubtype="10" fill="hold" nodeType="withEffect">
                                  <p:stCondLst>
                                    <p:cond delay="0"/>
                                  </p:stCondLst>
                                  <p:childTnLst>
                                    <p:set>
                                      <p:cBhvr>
                                        <p:cTn id="27" dur="1" fill="hold">
                                          <p:stCondLst>
                                            <p:cond delay="0"/>
                                          </p:stCondLst>
                                        </p:cTn>
                                        <p:tgtEl>
                                          <p:spTgt spid="1033"/>
                                        </p:tgtEl>
                                        <p:attrNameLst>
                                          <p:attrName>style.visibility</p:attrName>
                                        </p:attrNameLst>
                                      </p:cBhvr>
                                      <p:to>
                                        <p:strVal val="visible"/>
                                      </p:to>
                                    </p:set>
                                    <p:animEffect transition="in" filter="blinds(horizontal)">
                                      <p:cBhvr>
                                        <p:cTn id="28" dur="500"/>
                                        <p:tgtEl>
                                          <p:spTgt spid="1033"/>
                                        </p:tgtEl>
                                      </p:cBhvr>
                                    </p:animEffect>
                                  </p:childTnLst>
                                </p:cTn>
                              </p:par>
                              <p:par>
                                <p:cTn id="29" presetID="3" presetClass="entr" presetSubtype="1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blinds(horizontal)">
                                      <p:cBhvr>
                                        <p:cTn id="31" dur="500"/>
                                        <p:tgtEl>
                                          <p:spTgt spid="1034"/>
                                        </p:tgtEl>
                                      </p:cBhvr>
                                    </p:animEffect>
                                  </p:childTnLst>
                                </p:cTn>
                              </p:par>
                              <p:par>
                                <p:cTn id="32" presetID="3" presetClass="entr" presetSubtype="10" fill="hold" nodeType="withEffect">
                                  <p:stCondLst>
                                    <p:cond delay="0"/>
                                  </p:stCondLst>
                                  <p:childTnLst>
                                    <p:set>
                                      <p:cBhvr>
                                        <p:cTn id="33" dur="1" fill="hold">
                                          <p:stCondLst>
                                            <p:cond delay="0"/>
                                          </p:stCondLst>
                                        </p:cTn>
                                        <p:tgtEl>
                                          <p:spTgt spid="1035"/>
                                        </p:tgtEl>
                                        <p:attrNameLst>
                                          <p:attrName>style.visibility</p:attrName>
                                        </p:attrNameLst>
                                      </p:cBhvr>
                                      <p:to>
                                        <p:strVal val="visible"/>
                                      </p:to>
                                    </p:set>
                                    <p:animEffect transition="in" filter="blinds(horizontal)">
                                      <p:cBhvr>
                                        <p:cTn id="34" dur="500"/>
                                        <p:tgtEl>
                                          <p:spTgt spid="1035"/>
                                        </p:tgtEl>
                                      </p:cBhvr>
                                    </p:animEffect>
                                  </p:childTnLst>
                                </p:cTn>
                              </p:par>
                              <p:par>
                                <p:cTn id="35" presetID="3" presetClass="entr" presetSubtype="10" fill="hold" nodeType="withEffect">
                                  <p:stCondLst>
                                    <p:cond delay="0"/>
                                  </p:stCondLst>
                                  <p:childTnLst>
                                    <p:set>
                                      <p:cBhvr>
                                        <p:cTn id="36" dur="1" fill="hold">
                                          <p:stCondLst>
                                            <p:cond delay="0"/>
                                          </p:stCondLst>
                                        </p:cTn>
                                        <p:tgtEl>
                                          <p:spTgt spid="1036"/>
                                        </p:tgtEl>
                                        <p:attrNameLst>
                                          <p:attrName>style.visibility</p:attrName>
                                        </p:attrNameLst>
                                      </p:cBhvr>
                                      <p:to>
                                        <p:strVal val="visible"/>
                                      </p:to>
                                    </p:set>
                                    <p:animEffect transition="in" filter="blinds(horizontal)">
                                      <p:cBhvr>
                                        <p:cTn id="37" dur="500"/>
                                        <p:tgtEl>
                                          <p:spTgt spid="1036"/>
                                        </p:tgtEl>
                                      </p:cBhvr>
                                    </p:animEffect>
                                  </p:childTnLst>
                                </p:cTn>
                              </p:par>
                              <p:par>
                                <p:cTn id="38" presetID="3" presetClass="entr" presetSubtype="10" fill="hold" nodeType="withEffect">
                                  <p:stCondLst>
                                    <p:cond delay="0"/>
                                  </p:stCondLst>
                                  <p:childTnLst>
                                    <p:set>
                                      <p:cBhvr>
                                        <p:cTn id="39" dur="1" fill="hold">
                                          <p:stCondLst>
                                            <p:cond delay="0"/>
                                          </p:stCondLst>
                                        </p:cTn>
                                        <p:tgtEl>
                                          <p:spTgt spid="1037"/>
                                        </p:tgtEl>
                                        <p:attrNameLst>
                                          <p:attrName>style.visibility</p:attrName>
                                        </p:attrNameLst>
                                      </p:cBhvr>
                                      <p:to>
                                        <p:strVal val="visible"/>
                                      </p:to>
                                    </p:set>
                                    <p:animEffect transition="in" filter="blinds(horizontal)">
                                      <p:cBhvr>
                                        <p:cTn id="40" dur="500"/>
                                        <p:tgtEl>
                                          <p:spTgt spid="1037"/>
                                        </p:tgtEl>
                                      </p:cBhvr>
                                    </p:animEffect>
                                  </p:childTnLst>
                                </p:cTn>
                              </p:par>
                              <p:par>
                                <p:cTn id="41" presetID="3" presetClass="entr" presetSubtype="10" fill="hold" nodeType="withEffect">
                                  <p:stCondLst>
                                    <p:cond delay="0"/>
                                  </p:stCondLst>
                                  <p:childTnLst>
                                    <p:set>
                                      <p:cBhvr>
                                        <p:cTn id="42" dur="1" fill="hold">
                                          <p:stCondLst>
                                            <p:cond delay="0"/>
                                          </p:stCondLst>
                                        </p:cTn>
                                        <p:tgtEl>
                                          <p:spTgt spid="1038"/>
                                        </p:tgtEl>
                                        <p:attrNameLst>
                                          <p:attrName>style.visibility</p:attrName>
                                        </p:attrNameLst>
                                      </p:cBhvr>
                                      <p:to>
                                        <p:strVal val="visible"/>
                                      </p:to>
                                    </p:set>
                                    <p:animEffect transition="in" filter="blinds(horizontal)">
                                      <p:cBhvr>
                                        <p:cTn id="43" dur="500"/>
                                        <p:tgtEl>
                                          <p:spTgt spid="1038"/>
                                        </p:tgtEl>
                                      </p:cBhvr>
                                    </p:animEffect>
                                  </p:childTnLst>
                                </p:cTn>
                              </p:par>
                              <p:par>
                                <p:cTn id="44" presetID="3" presetClass="entr" presetSubtype="10" fill="hold" nodeType="withEffect">
                                  <p:stCondLst>
                                    <p:cond delay="0"/>
                                  </p:stCondLst>
                                  <p:childTnLst>
                                    <p:set>
                                      <p:cBhvr>
                                        <p:cTn id="45" dur="1" fill="hold">
                                          <p:stCondLst>
                                            <p:cond delay="0"/>
                                          </p:stCondLst>
                                        </p:cTn>
                                        <p:tgtEl>
                                          <p:spTgt spid="1039"/>
                                        </p:tgtEl>
                                        <p:attrNameLst>
                                          <p:attrName>style.visibility</p:attrName>
                                        </p:attrNameLst>
                                      </p:cBhvr>
                                      <p:to>
                                        <p:strVal val="visible"/>
                                      </p:to>
                                    </p:set>
                                    <p:animEffect transition="in" filter="blinds(horizontal)">
                                      <p:cBhvr>
                                        <p:cTn id="46" dur="500"/>
                                        <p:tgtEl>
                                          <p:spTgt spid="1039"/>
                                        </p:tgtEl>
                                      </p:cBhvr>
                                    </p:animEffect>
                                  </p:childTnLst>
                                </p:cTn>
                              </p:par>
                              <p:par>
                                <p:cTn id="47" presetID="3" presetClass="entr" presetSubtype="10" fill="hold" nodeType="withEffect">
                                  <p:stCondLst>
                                    <p:cond delay="0"/>
                                  </p:stCondLst>
                                  <p:childTnLst>
                                    <p:set>
                                      <p:cBhvr>
                                        <p:cTn id="48" dur="1" fill="hold">
                                          <p:stCondLst>
                                            <p:cond delay="0"/>
                                          </p:stCondLst>
                                        </p:cTn>
                                        <p:tgtEl>
                                          <p:spTgt spid="1040"/>
                                        </p:tgtEl>
                                        <p:attrNameLst>
                                          <p:attrName>style.visibility</p:attrName>
                                        </p:attrNameLst>
                                      </p:cBhvr>
                                      <p:to>
                                        <p:strVal val="visible"/>
                                      </p:to>
                                    </p:set>
                                    <p:animEffect transition="in" filter="blinds(horizontal)">
                                      <p:cBhvr>
                                        <p:cTn id="49" dur="500"/>
                                        <p:tgtEl>
                                          <p:spTgt spid="1040"/>
                                        </p:tgtEl>
                                      </p:cBhvr>
                                    </p:animEffect>
                                  </p:childTnLst>
                                </p:cTn>
                              </p:par>
                              <p:par>
                                <p:cTn id="50" presetID="3" presetClass="entr" presetSubtype="10" fill="hold" nodeType="withEffect">
                                  <p:stCondLst>
                                    <p:cond delay="0"/>
                                  </p:stCondLst>
                                  <p:childTnLst>
                                    <p:set>
                                      <p:cBhvr>
                                        <p:cTn id="51" dur="1" fill="hold">
                                          <p:stCondLst>
                                            <p:cond delay="0"/>
                                          </p:stCondLst>
                                        </p:cTn>
                                        <p:tgtEl>
                                          <p:spTgt spid="1041"/>
                                        </p:tgtEl>
                                        <p:attrNameLst>
                                          <p:attrName>style.visibility</p:attrName>
                                        </p:attrNameLst>
                                      </p:cBhvr>
                                      <p:to>
                                        <p:strVal val="visible"/>
                                      </p:to>
                                    </p:set>
                                    <p:animEffect transition="in" filter="blinds(horizontal)">
                                      <p:cBhvr>
                                        <p:cTn id="52" dur="500"/>
                                        <p:tgtEl>
                                          <p:spTgt spid="1041"/>
                                        </p:tgtEl>
                                      </p:cBhvr>
                                    </p:animEffect>
                                  </p:childTnLst>
                                </p:cTn>
                              </p:par>
                              <p:par>
                                <p:cTn id="53" presetID="3" presetClass="entr" presetSubtype="10" fill="hold" nodeType="withEffect">
                                  <p:stCondLst>
                                    <p:cond delay="0"/>
                                  </p:stCondLst>
                                  <p:childTnLst>
                                    <p:set>
                                      <p:cBhvr>
                                        <p:cTn id="54" dur="1" fill="hold">
                                          <p:stCondLst>
                                            <p:cond delay="0"/>
                                          </p:stCondLst>
                                        </p:cTn>
                                        <p:tgtEl>
                                          <p:spTgt spid="1042"/>
                                        </p:tgtEl>
                                        <p:attrNameLst>
                                          <p:attrName>style.visibility</p:attrName>
                                        </p:attrNameLst>
                                      </p:cBhvr>
                                      <p:to>
                                        <p:strVal val="visible"/>
                                      </p:to>
                                    </p:set>
                                    <p:animEffect transition="in" filter="blinds(horizontal)">
                                      <p:cBhvr>
                                        <p:cTn id="55" dur="500"/>
                                        <p:tgtEl>
                                          <p:spTgt spid="1042"/>
                                        </p:tgtEl>
                                      </p:cBhvr>
                                    </p:animEffect>
                                  </p:childTnLst>
                                </p:cTn>
                              </p:par>
                              <p:par>
                                <p:cTn id="56" presetID="3" presetClass="entr" presetSubtype="10" fill="hold" nodeType="withEffect">
                                  <p:stCondLst>
                                    <p:cond delay="0"/>
                                  </p:stCondLst>
                                  <p:childTnLst>
                                    <p:set>
                                      <p:cBhvr>
                                        <p:cTn id="57" dur="1" fill="hold">
                                          <p:stCondLst>
                                            <p:cond delay="0"/>
                                          </p:stCondLst>
                                        </p:cTn>
                                        <p:tgtEl>
                                          <p:spTgt spid="1043"/>
                                        </p:tgtEl>
                                        <p:attrNameLst>
                                          <p:attrName>style.visibility</p:attrName>
                                        </p:attrNameLst>
                                      </p:cBhvr>
                                      <p:to>
                                        <p:strVal val="visible"/>
                                      </p:to>
                                    </p:set>
                                    <p:animEffect transition="in" filter="blinds(horizontal)">
                                      <p:cBhvr>
                                        <p:cTn id="58" dur="500"/>
                                        <p:tgtEl>
                                          <p:spTgt spid="1043"/>
                                        </p:tgtEl>
                                      </p:cBhvr>
                                    </p:animEffect>
                                  </p:childTnLst>
                                </p:cTn>
                              </p:par>
                              <p:par>
                                <p:cTn id="59" presetID="3" presetClass="entr" presetSubtype="10" fill="hold" nodeType="withEffect">
                                  <p:stCondLst>
                                    <p:cond delay="0"/>
                                  </p:stCondLst>
                                  <p:childTnLst>
                                    <p:set>
                                      <p:cBhvr>
                                        <p:cTn id="60" dur="1" fill="hold">
                                          <p:stCondLst>
                                            <p:cond delay="0"/>
                                          </p:stCondLst>
                                        </p:cTn>
                                        <p:tgtEl>
                                          <p:spTgt spid="1044"/>
                                        </p:tgtEl>
                                        <p:attrNameLst>
                                          <p:attrName>style.visibility</p:attrName>
                                        </p:attrNameLst>
                                      </p:cBhvr>
                                      <p:to>
                                        <p:strVal val="visible"/>
                                      </p:to>
                                    </p:set>
                                    <p:animEffect transition="in" filter="blinds(horizontal)">
                                      <p:cBhvr>
                                        <p:cTn id="61" dur="500"/>
                                        <p:tgtEl>
                                          <p:spTgt spid="1044"/>
                                        </p:tgtEl>
                                      </p:cBhvr>
                                    </p:animEffect>
                                  </p:childTnLst>
                                </p:cTn>
                              </p:par>
                              <p:par>
                                <p:cTn id="62" presetID="3" presetClass="entr" presetSubtype="10" fill="hold" nodeType="withEffect">
                                  <p:stCondLst>
                                    <p:cond delay="0"/>
                                  </p:stCondLst>
                                  <p:childTnLst>
                                    <p:set>
                                      <p:cBhvr>
                                        <p:cTn id="63" dur="1" fill="hold">
                                          <p:stCondLst>
                                            <p:cond delay="0"/>
                                          </p:stCondLst>
                                        </p:cTn>
                                        <p:tgtEl>
                                          <p:spTgt spid="1045"/>
                                        </p:tgtEl>
                                        <p:attrNameLst>
                                          <p:attrName>style.visibility</p:attrName>
                                        </p:attrNameLst>
                                      </p:cBhvr>
                                      <p:to>
                                        <p:strVal val="visible"/>
                                      </p:to>
                                    </p:set>
                                    <p:animEffect transition="in" filter="blinds(horizontal)">
                                      <p:cBhvr>
                                        <p:cTn id="64" dur="500"/>
                                        <p:tgtEl>
                                          <p:spTgt spid="1045"/>
                                        </p:tgtEl>
                                      </p:cBhvr>
                                    </p:animEffect>
                                  </p:childTnLst>
                                </p:cTn>
                              </p:par>
                              <p:par>
                                <p:cTn id="65" presetID="3" presetClass="entr" presetSubtype="10" fill="hold" nodeType="withEffect">
                                  <p:stCondLst>
                                    <p:cond delay="0"/>
                                  </p:stCondLst>
                                  <p:childTnLst>
                                    <p:set>
                                      <p:cBhvr>
                                        <p:cTn id="66" dur="1" fill="hold">
                                          <p:stCondLst>
                                            <p:cond delay="0"/>
                                          </p:stCondLst>
                                        </p:cTn>
                                        <p:tgtEl>
                                          <p:spTgt spid="1046"/>
                                        </p:tgtEl>
                                        <p:attrNameLst>
                                          <p:attrName>style.visibility</p:attrName>
                                        </p:attrNameLst>
                                      </p:cBhvr>
                                      <p:to>
                                        <p:strVal val="visible"/>
                                      </p:to>
                                    </p:set>
                                    <p:animEffect transition="in" filter="blinds(horizontal)">
                                      <p:cBhvr>
                                        <p:cTn id="67" dur="500"/>
                                        <p:tgtEl>
                                          <p:spTgt spid="1046"/>
                                        </p:tgtEl>
                                      </p:cBhvr>
                                    </p:animEffect>
                                  </p:childTnLst>
                                </p:cTn>
                              </p:par>
                              <p:par>
                                <p:cTn id="68" presetID="3" presetClass="entr" presetSubtype="10" fill="hold" nodeType="withEffect">
                                  <p:stCondLst>
                                    <p:cond delay="0"/>
                                  </p:stCondLst>
                                  <p:childTnLst>
                                    <p:set>
                                      <p:cBhvr>
                                        <p:cTn id="69" dur="1" fill="hold">
                                          <p:stCondLst>
                                            <p:cond delay="0"/>
                                          </p:stCondLst>
                                        </p:cTn>
                                        <p:tgtEl>
                                          <p:spTgt spid="1047"/>
                                        </p:tgtEl>
                                        <p:attrNameLst>
                                          <p:attrName>style.visibility</p:attrName>
                                        </p:attrNameLst>
                                      </p:cBhvr>
                                      <p:to>
                                        <p:strVal val="visible"/>
                                      </p:to>
                                    </p:set>
                                    <p:animEffect transition="in" filter="blinds(horizontal)">
                                      <p:cBhvr>
                                        <p:cTn id="70" dur="500"/>
                                        <p:tgtEl>
                                          <p:spTgt spid="1047"/>
                                        </p:tgtEl>
                                      </p:cBhvr>
                                    </p:animEffect>
                                  </p:childTnLst>
                                </p:cTn>
                              </p:par>
                              <p:par>
                                <p:cTn id="71" presetID="3" presetClass="entr" presetSubtype="10" fill="hold" nodeType="withEffect">
                                  <p:stCondLst>
                                    <p:cond delay="0"/>
                                  </p:stCondLst>
                                  <p:childTnLst>
                                    <p:set>
                                      <p:cBhvr>
                                        <p:cTn id="72" dur="1" fill="hold">
                                          <p:stCondLst>
                                            <p:cond delay="0"/>
                                          </p:stCondLst>
                                        </p:cTn>
                                        <p:tgtEl>
                                          <p:spTgt spid="1048"/>
                                        </p:tgtEl>
                                        <p:attrNameLst>
                                          <p:attrName>style.visibility</p:attrName>
                                        </p:attrNameLst>
                                      </p:cBhvr>
                                      <p:to>
                                        <p:strVal val="visible"/>
                                      </p:to>
                                    </p:set>
                                    <p:animEffect transition="in" filter="blinds(horizontal)">
                                      <p:cBhvr>
                                        <p:cTn id="73" dur="500"/>
                                        <p:tgtEl>
                                          <p:spTgt spid="1048"/>
                                        </p:tgtEl>
                                      </p:cBhvr>
                                    </p:animEffect>
                                  </p:childTnLst>
                                </p:cTn>
                              </p:par>
                              <p:par>
                                <p:cTn id="74" presetID="3" presetClass="entr" presetSubtype="10" fill="hold" nodeType="withEffect">
                                  <p:stCondLst>
                                    <p:cond delay="0"/>
                                  </p:stCondLst>
                                  <p:childTnLst>
                                    <p:set>
                                      <p:cBhvr>
                                        <p:cTn id="75" dur="1" fill="hold">
                                          <p:stCondLst>
                                            <p:cond delay="0"/>
                                          </p:stCondLst>
                                        </p:cTn>
                                        <p:tgtEl>
                                          <p:spTgt spid="1078"/>
                                        </p:tgtEl>
                                        <p:attrNameLst>
                                          <p:attrName>style.visibility</p:attrName>
                                        </p:attrNameLst>
                                      </p:cBhvr>
                                      <p:to>
                                        <p:strVal val="visible"/>
                                      </p:to>
                                    </p:set>
                                    <p:animEffect transition="in" filter="blinds(horizontal)">
                                      <p:cBhvr>
                                        <p:cTn id="76" dur="500"/>
                                        <p:tgtEl>
                                          <p:spTgt spid="1078"/>
                                        </p:tgtEl>
                                      </p:cBhvr>
                                    </p:animEffect>
                                  </p:childTnLst>
                                </p:cTn>
                              </p:par>
                              <p:par>
                                <p:cTn id="77" presetID="3" presetClass="entr" presetSubtype="10" fill="hold" nodeType="withEffect">
                                  <p:stCondLst>
                                    <p:cond delay="0"/>
                                  </p:stCondLst>
                                  <p:childTnLst>
                                    <p:set>
                                      <p:cBhvr>
                                        <p:cTn id="78" dur="1" fill="hold">
                                          <p:stCondLst>
                                            <p:cond delay="0"/>
                                          </p:stCondLst>
                                        </p:cTn>
                                        <p:tgtEl>
                                          <p:spTgt spid="1079"/>
                                        </p:tgtEl>
                                        <p:attrNameLst>
                                          <p:attrName>style.visibility</p:attrName>
                                        </p:attrNameLst>
                                      </p:cBhvr>
                                      <p:to>
                                        <p:strVal val="visible"/>
                                      </p:to>
                                    </p:set>
                                    <p:animEffect transition="in" filter="blinds(horizontal)">
                                      <p:cBhvr>
                                        <p:cTn id="79" dur="500"/>
                                        <p:tgtEl>
                                          <p:spTgt spid="1079"/>
                                        </p:tgtEl>
                                      </p:cBhvr>
                                    </p:animEffect>
                                  </p:childTnLst>
                                </p:cTn>
                              </p:par>
                              <p:par>
                                <p:cTn id="80" presetID="3" presetClass="entr" presetSubtype="10" fill="hold" nodeType="withEffect">
                                  <p:stCondLst>
                                    <p:cond delay="0"/>
                                  </p:stCondLst>
                                  <p:childTnLst>
                                    <p:set>
                                      <p:cBhvr>
                                        <p:cTn id="81" dur="1" fill="hold">
                                          <p:stCondLst>
                                            <p:cond delay="0"/>
                                          </p:stCondLst>
                                        </p:cTn>
                                        <p:tgtEl>
                                          <p:spTgt spid="1080"/>
                                        </p:tgtEl>
                                        <p:attrNameLst>
                                          <p:attrName>style.visibility</p:attrName>
                                        </p:attrNameLst>
                                      </p:cBhvr>
                                      <p:to>
                                        <p:strVal val="visible"/>
                                      </p:to>
                                    </p:set>
                                    <p:animEffect transition="in" filter="blinds(horizontal)">
                                      <p:cBhvr>
                                        <p:cTn id="82" dur="500"/>
                                        <p:tgtEl>
                                          <p:spTgt spid="1080"/>
                                        </p:tgtEl>
                                      </p:cBhvr>
                                    </p:animEffect>
                                  </p:childTnLst>
                                </p:cTn>
                              </p:par>
                              <p:par>
                                <p:cTn id="83" presetID="3" presetClass="entr" presetSubtype="10" fill="hold" nodeType="withEffect">
                                  <p:stCondLst>
                                    <p:cond delay="0"/>
                                  </p:stCondLst>
                                  <p:childTnLst>
                                    <p:set>
                                      <p:cBhvr>
                                        <p:cTn id="84" dur="1" fill="hold">
                                          <p:stCondLst>
                                            <p:cond delay="0"/>
                                          </p:stCondLst>
                                        </p:cTn>
                                        <p:tgtEl>
                                          <p:spTgt spid="1081"/>
                                        </p:tgtEl>
                                        <p:attrNameLst>
                                          <p:attrName>style.visibility</p:attrName>
                                        </p:attrNameLst>
                                      </p:cBhvr>
                                      <p:to>
                                        <p:strVal val="visible"/>
                                      </p:to>
                                    </p:set>
                                    <p:animEffect transition="in" filter="blinds(horizontal)">
                                      <p:cBhvr>
                                        <p:cTn id="85" dur="500"/>
                                        <p:tgtEl>
                                          <p:spTgt spid="1081"/>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1055"/>
                                        </p:tgtEl>
                                        <p:attrNameLst>
                                          <p:attrName>style.visibility</p:attrName>
                                        </p:attrNameLst>
                                      </p:cBhvr>
                                      <p:to>
                                        <p:strVal val="visible"/>
                                      </p:to>
                                    </p:set>
                                    <p:animEffect transition="in" filter="blinds(horizontal)">
                                      <p:cBhvr>
                                        <p:cTn id="90" dur="500"/>
                                        <p:tgtEl>
                                          <p:spTgt spid="1055"/>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blinds(horizontal)">
                                      <p:cBhvr>
                                        <p:cTn id="95" dur="500"/>
                                        <p:tgtEl>
                                          <p:spTgt spid="1056"/>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1057"/>
                                        </p:tgtEl>
                                        <p:attrNameLst>
                                          <p:attrName>style.visibility</p:attrName>
                                        </p:attrNameLst>
                                      </p:cBhvr>
                                      <p:to>
                                        <p:strVal val="visible"/>
                                      </p:to>
                                    </p:set>
                                    <p:animEffect transition="in" filter="blinds(horizontal)">
                                      <p:cBhvr>
                                        <p:cTn id="100" dur="500"/>
                                        <p:tgtEl>
                                          <p:spTgt spid="1057"/>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nodeType="clickEffect">
                                  <p:stCondLst>
                                    <p:cond delay="0"/>
                                  </p:stCondLst>
                                  <p:childTnLst>
                                    <p:set>
                                      <p:cBhvr>
                                        <p:cTn id="104" dur="1" fill="hold">
                                          <p:stCondLst>
                                            <p:cond delay="0"/>
                                          </p:stCondLst>
                                        </p:cTn>
                                        <p:tgtEl>
                                          <p:spTgt spid="1058"/>
                                        </p:tgtEl>
                                        <p:attrNameLst>
                                          <p:attrName>style.visibility</p:attrName>
                                        </p:attrNameLst>
                                      </p:cBhvr>
                                      <p:to>
                                        <p:strVal val="visible"/>
                                      </p:to>
                                    </p:set>
                                    <p:animEffect transition="in" filter="blinds(horizontal)">
                                      <p:cBhvr>
                                        <p:cTn id="105" dur="500"/>
                                        <p:tgtEl>
                                          <p:spTgt spid="1058"/>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nodeType="clickEffect">
                                  <p:stCondLst>
                                    <p:cond delay="0"/>
                                  </p:stCondLst>
                                  <p:childTnLst>
                                    <p:set>
                                      <p:cBhvr>
                                        <p:cTn id="109" dur="1" fill="hold">
                                          <p:stCondLst>
                                            <p:cond delay="0"/>
                                          </p:stCondLst>
                                        </p:cTn>
                                        <p:tgtEl>
                                          <p:spTgt spid="1059"/>
                                        </p:tgtEl>
                                        <p:attrNameLst>
                                          <p:attrName>style.visibility</p:attrName>
                                        </p:attrNameLst>
                                      </p:cBhvr>
                                      <p:to>
                                        <p:strVal val="visible"/>
                                      </p:to>
                                    </p:set>
                                    <p:animEffect transition="in" filter="blinds(horizontal)">
                                      <p:cBhvr>
                                        <p:cTn id="110" dur="500"/>
                                        <p:tgtEl>
                                          <p:spTgt spid="1059"/>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1060"/>
                                        </p:tgtEl>
                                        <p:attrNameLst>
                                          <p:attrName>style.visibility</p:attrName>
                                        </p:attrNameLst>
                                      </p:cBhvr>
                                      <p:to>
                                        <p:strVal val="visible"/>
                                      </p:to>
                                    </p:set>
                                    <p:animEffect transition="in" filter="blinds(horizontal)">
                                      <p:cBhvr>
                                        <p:cTn id="115" dur="500"/>
                                        <p:tgtEl>
                                          <p:spTgt spid="1060"/>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1061"/>
                                        </p:tgtEl>
                                        <p:attrNameLst>
                                          <p:attrName>style.visibility</p:attrName>
                                        </p:attrNameLst>
                                      </p:cBhvr>
                                      <p:to>
                                        <p:strVal val="visible"/>
                                      </p:to>
                                    </p:set>
                                    <p:animEffect transition="in" filter="blinds(horizontal)">
                                      <p:cBhvr>
                                        <p:cTn id="120" dur="500"/>
                                        <p:tgtEl>
                                          <p:spTgt spid="1061"/>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nodeType="clickEffect">
                                  <p:stCondLst>
                                    <p:cond delay="0"/>
                                  </p:stCondLst>
                                  <p:childTnLst>
                                    <p:set>
                                      <p:cBhvr>
                                        <p:cTn id="124" dur="1" fill="hold">
                                          <p:stCondLst>
                                            <p:cond delay="0"/>
                                          </p:stCondLst>
                                        </p:cTn>
                                        <p:tgtEl>
                                          <p:spTgt spid="1062"/>
                                        </p:tgtEl>
                                        <p:attrNameLst>
                                          <p:attrName>style.visibility</p:attrName>
                                        </p:attrNameLst>
                                      </p:cBhvr>
                                      <p:to>
                                        <p:strVal val="visible"/>
                                      </p:to>
                                    </p:set>
                                    <p:animEffect transition="in" filter="blinds(horizontal)">
                                      <p:cBhvr>
                                        <p:cTn id="125" dur="500"/>
                                        <p:tgtEl>
                                          <p:spTgt spid="1062"/>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nodeType="clickEffect">
                                  <p:stCondLst>
                                    <p:cond delay="0"/>
                                  </p:stCondLst>
                                  <p:childTnLst>
                                    <p:set>
                                      <p:cBhvr>
                                        <p:cTn id="129" dur="1" fill="hold">
                                          <p:stCondLst>
                                            <p:cond delay="0"/>
                                          </p:stCondLst>
                                        </p:cTn>
                                        <p:tgtEl>
                                          <p:spTgt spid="1063"/>
                                        </p:tgtEl>
                                        <p:attrNameLst>
                                          <p:attrName>style.visibility</p:attrName>
                                        </p:attrNameLst>
                                      </p:cBhvr>
                                      <p:to>
                                        <p:strVal val="visible"/>
                                      </p:to>
                                    </p:set>
                                    <p:animEffect transition="in" filter="blinds(horizontal)">
                                      <p:cBhvr>
                                        <p:cTn id="130" dur="500"/>
                                        <p:tgtEl>
                                          <p:spTgt spid="1063"/>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nodeType="clickEffect">
                                  <p:stCondLst>
                                    <p:cond delay="0"/>
                                  </p:stCondLst>
                                  <p:childTnLst>
                                    <p:set>
                                      <p:cBhvr>
                                        <p:cTn id="134" dur="1" fill="hold">
                                          <p:stCondLst>
                                            <p:cond delay="0"/>
                                          </p:stCondLst>
                                        </p:cTn>
                                        <p:tgtEl>
                                          <p:spTgt spid="1064"/>
                                        </p:tgtEl>
                                        <p:attrNameLst>
                                          <p:attrName>style.visibility</p:attrName>
                                        </p:attrNameLst>
                                      </p:cBhvr>
                                      <p:to>
                                        <p:strVal val="visible"/>
                                      </p:to>
                                    </p:set>
                                    <p:animEffect transition="in" filter="blinds(horizontal)">
                                      <p:cBhvr>
                                        <p:cTn id="135" dur="500"/>
                                        <p:tgtEl>
                                          <p:spTgt spid="1064"/>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nodeType="clickEffect">
                                  <p:stCondLst>
                                    <p:cond delay="0"/>
                                  </p:stCondLst>
                                  <p:childTnLst>
                                    <p:set>
                                      <p:cBhvr>
                                        <p:cTn id="139" dur="1" fill="hold">
                                          <p:stCondLst>
                                            <p:cond delay="0"/>
                                          </p:stCondLst>
                                        </p:cTn>
                                        <p:tgtEl>
                                          <p:spTgt spid="1065"/>
                                        </p:tgtEl>
                                        <p:attrNameLst>
                                          <p:attrName>style.visibility</p:attrName>
                                        </p:attrNameLst>
                                      </p:cBhvr>
                                      <p:to>
                                        <p:strVal val="visible"/>
                                      </p:to>
                                    </p:set>
                                    <p:animEffect transition="in" filter="blinds(horizontal)">
                                      <p:cBhvr>
                                        <p:cTn id="140" dur="500"/>
                                        <p:tgtEl>
                                          <p:spTgt spid="1065"/>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nodeType="clickEffect">
                                  <p:stCondLst>
                                    <p:cond delay="0"/>
                                  </p:stCondLst>
                                  <p:childTnLst>
                                    <p:set>
                                      <p:cBhvr>
                                        <p:cTn id="144" dur="1" fill="hold">
                                          <p:stCondLst>
                                            <p:cond delay="0"/>
                                          </p:stCondLst>
                                        </p:cTn>
                                        <p:tgtEl>
                                          <p:spTgt spid="1066"/>
                                        </p:tgtEl>
                                        <p:attrNameLst>
                                          <p:attrName>style.visibility</p:attrName>
                                        </p:attrNameLst>
                                      </p:cBhvr>
                                      <p:to>
                                        <p:strVal val="visible"/>
                                      </p:to>
                                    </p:set>
                                    <p:animEffect transition="in" filter="blinds(horizontal)">
                                      <p:cBhvr>
                                        <p:cTn id="145" dur="500"/>
                                        <p:tgtEl>
                                          <p:spTgt spid="1066"/>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nodeType="clickEffect">
                                  <p:stCondLst>
                                    <p:cond delay="0"/>
                                  </p:stCondLst>
                                  <p:childTnLst>
                                    <p:set>
                                      <p:cBhvr>
                                        <p:cTn id="149" dur="1" fill="hold">
                                          <p:stCondLst>
                                            <p:cond delay="0"/>
                                          </p:stCondLst>
                                        </p:cTn>
                                        <p:tgtEl>
                                          <p:spTgt spid="1067"/>
                                        </p:tgtEl>
                                        <p:attrNameLst>
                                          <p:attrName>style.visibility</p:attrName>
                                        </p:attrNameLst>
                                      </p:cBhvr>
                                      <p:to>
                                        <p:strVal val="visible"/>
                                      </p:to>
                                    </p:set>
                                    <p:animEffect transition="in" filter="blinds(horizontal)">
                                      <p:cBhvr>
                                        <p:cTn id="150" dur="500"/>
                                        <p:tgtEl>
                                          <p:spTgt spid="1067"/>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nodeType="clickEffect">
                                  <p:stCondLst>
                                    <p:cond delay="0"/>
                                  </p:stCondLst>
                                  <p:childTnLst>
                                    <p:set>
                                      <p:cBhvr>
                                        <p:cTn id="154" dur="1" fill="hold">
                                          <p:stCondLst>
                                            <p:cond delay="0"/>
                                          </p:stCondLst>
                                        </p:cTn>
                                        <p:tgtEl>
                                          <p:spTgt spid="1068"/>
                                        </p:tgtEl>
                                        <p:attrNameLst>
                                          <p:attrName>style.visibility</p:attrName>
                                        </p:attrNameLst>
                                      </p:cBhvr>
                                      <p:to>
                                        <p:strVal val="visible"/>
                                      </p:to>
                                    </p:set>
                                    <p:animEffect transition="in" filter="blinds(horizontal)">
                                      <p:cBhvr>
                                        <p:cTn id="155" dur="500"/>
                                        <p:tgtEl>
                                          <p:spTgt spid="1068"/>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nodeType="clickEffect">
                                  <p:stCondLst>
                                    <p:cond delay="0"/>
                                  </p:stCondLst>
                                  <p:childTnLst>
                                    <p:set>
                                      <p:cBhvr>
                                        <p:cTn id="159" dur="1" fill="hold">
                                          <p:stCondLst>
                                            <p:cond delay="0"/>
                                          </p:stCondLst>
                                        </p:cTn>
                                        <p:tgtEl>
                                          <p:spTgt spid="1069"/>
                                        </p:tgtEl>
                                        <p:attrNameLst>
                                          <p:attrName>style.visibility</p:attrName>
                                        </p:attrNameLst>
                                      </p:cBhvr>
                                      <p:to>
                                        <p:strVal val="visible"/>
                                      </p:to>
                                    </p:set>
                                    <p:animEffect transition="in" filter="blinds(horizontal)">
                                      <p:cBhvr>
                                        <p:cTn id="160" dur="500"/>
                                        <p:tgtEl>
                                          <p:spTgt spid="1069"/>
                                        </p:tgtEl>
                                      </p:cBhvr>
                                    </p:animEffect>
                                  </p:childTnLst>
                                </p:cTn>
                              </p:par>
                            </p:childTnLst>
                          </p:cTn>
                        </p:par>
                      </p:childTnLst>
                    </p:cTn>
                  </p:par>
                  <p:par>
                    <p:cTn id="161" fill="hold">
                      <p:stCondLst>
                        <p:cond delay="indefinite"/>
                      </p:stCondLst>
                      <p:childTnLst>
                        <p:par>
                          <p:cTn id="162" fill="hold">
                            <p:stCondLst>
                              <p:cond delay="0"/>
                            </p:stCondLst>
                            <p:childTnLst>
                              <p:par>
                                <p:cTn id="163" presetID="3" presetClass="entr" presetSubtype="10" fill="hold" nodeType="clickEffect">
                                  <p:stCondLst>
                                    <p:cond delay="0"/>
                                  </p:stCondLst>
                                  <p:childTnLst>
                                    <p:set>
                                      <p:cBhvr>
                                        <p:cTn id="164" dur="1" fill="hold">
                                          <p:stCondLst>
                                            <p:cond delay="0"/>
                                          </p:stCondLst>
                                        </p:cTn>
                                        <p:tgtEl>
                                          <p:spTgt spid="1070"/>
                                        </p:tgtEl>
                                        <p:attrNameLst>
                                          <p:attrName>style.visibility</p:attrName>
                                        </p:attrNameLst>
                                      </p:cBhvr>
                                      <p:to>
                                        <p:strVal val="visible"/>
                                      </p:to>
                                    </p:set>
                                    <p:animEffect transition="in" filter="blinds(horizontal)">
                                      <p:cBhvr>
                                        <p:cTn id="165" dur="500"/>
                                        <p:tgtEl>
                                          <p:spTgt spid="1070"/>
                                        </p:tgtEl>
                                      </p:cBhvr>
                                    </p:animEffect>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nodeType="clickEffect">
                                  <p:stCondLst>
                                    <p:cond delay="0"/>
                                  </p:stCondLst>
                                  <p:childTnLst>
                                    <p:set>
                                      <p:cBhvr>
                                        <p:cTn id="169" dur="1" fill="hold">
                                          <p:stCondLst>
                                            <p:cond delay="0"/>
                                          </p:stCondLst>
                                        </p:cTn>
                                        <p:tgtEl>
                                          <p:spTgt spid="1071"/>
                                        </p:tgtEl>
                                        <p:attrNameLst>
                                          <p:attrName>style.visibility</p:attrName>
                                        </p:attrNameLst>
                                      </p:cBhvr>
                                      <p:to>
                                        <p:strVal val="visible"/>
                                      </p:to>
                                    </p:set>
                                    <p:animEffect transition="in" filter="blinds(horizontal)">
                                      <p:cBhvr>
                                        <p:cTn id="170" dur="500"/>
                                        <p:tgtEl>
                                          <p:spTgt spid="1071"/>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nodeType="clickEffect">
                                  <p:stCondLst>
                                    <p:cond delay="0"/>
                                  </p:stCondLst>
                                  <p:childTnLst>
                                    <p:set>
                                      <p:cBhvr>
                                        <p:cTn id="174" dur="1" fill="hold">
                                          <p:stCondLst>
                                            <p:cond delay="0"/>
                                          </p:stCondLst>
                                        </p:cTn>
                                        <p:tgtEl>
                                          <p:spTgt spid="1049"/>
                                        </p:tgtEl>
                                        <p:attrNameLst>
                                          <p:attrName>style.visibility</p:attrName>
                                        </p:attrNameLst>
                                      </p:cBhvr>
                                      <p:to>
                                        <p:strVal val="visible"/>
                                      </p:to>
                                    </p:set>
                                    <p:animEffect transition="in" filter="blinds(horizontal)">
                                      <p:cBhvr>
                                        <p:cTn id="175" dur="500"/>
                                        <p:tgtEl>
                                          <p:spTgt spid="1049"/>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ntr" presetSubtype="10" fill="hold" nodeType="clickEffect">
                                  <p:stCondLst>
                                    <p:cond delay="0"/>
                                  </p:stCondLst>
                                  <p:childTnLst>
                                    <p:set>
                                      <p:cBhvr>
                                        <p:cTn id="179" dur="1" fill="hold">
                                          <p:stCondLst>
                                            <p:cond delay="0"/>
                                          </p:stCondLst>
                                        </p:cTn>
                                        <p:tgtEl>
                                          <p:spTgt spid="1050"/>
                                        </p:tgtEl>
                                        <p:attrNameLst>
                                          <p:attrName>style.visibility</p:attrName>
                                        </p:attrNameLst>
                                      </p:cBhvr>
                                      <p:to>
                                        <p:strVal val="visible"/>
                                      </p:to>
                                    </p:set>
                                    <p:animEffect transition="in" filter="blinds(horizontal)">
                                      <p:cBhvr>
                                        <p:cTn id="180" dur="500"/>
                                        <p:tgtEl>
                                          <p:spTgt spid="1050"/>
                                        </p:tgtEl>
                                      </p:cBhvr>
                                    </p:animEffect>
                                  </p:childTnLst>
                                </p:cTn>
                              </p:par>
                            </p:childTnLst>
                          </p:cTn>
                        </p:par>
                      </p:childTnLst>
                    </p:cTn>
                  </p:par>
                  <p:par>
                    <p:cTn id="181" fill="hold">
                      <p:stCondLst>
                        <p:cond delay="indefinite"/>
                      </p:stCondLst>
                      <p:childTnLst>
                        <p:par>
                          <p:cTn id="182" fill="hold">
                            <p:stCondLst>
                              <p:cond delay="0"/>
                            </p:stCondLst>
                            <p:childTnLst>
                              <p:par>
                                <p:cTn id="183" presetID="3" presetClass="entr" presetSubtype="10" fill="hold" nodeType="clickEffect">
                                  <p:stCondLst>
                                    <p:cond delay="0"/>
                                  </p:stCondLst>
                                  <p:childTnLst>
                                    <p:set>
                                      <p:cBhvr>
                                        <p:cTn id="184" dur="1" fill="hold">
                                          <p:stCondLst>
                                            <p:cond delay="0"/>
                                          </p:stCondLst>
                                        </p:cTn>
                                        <p:tgtEl>
                                          <p:spTgt spid="1051"/>
                                        </p:tgtEl>
                                        <p:attrNameLst>
                                          <p:attrName>style.visibility</p:attrName>
                                        </p:attrNameLst>
                                      </p:cBhvr>
                                      <p:to>
                                        <p:strVal val="visible"/>
                                      </p:to>
                                    </p:set>
                                    <p:animEffect transition="in" filter="blinds(horizontal)">
                                      <p:cBhvr>
                                        <p:cTn id="185" dur="500"/>
                                        <p:tgtEl>
                                          <p:spTgt spid="1051"/>
                                        </p:tgtEl>
                                      </p:cBhvr>
                                    </p:animEffect>
                                  </p:childTnLst>
                                </p:cTn>
                              </p:par>
                            </p:childTnLst>
                          </p:cTn>
                        </p:par>
                      </p:childTnLst>
                    </p:cTn>
                  </p:par>
                  <p:par>
                    <p:cTn id="186" fill="hold">
                      <p:stCondLst>
                        <p:cond delay="indefinite"/>
                      </p:stCondLst>
                      <p:childTnLst>
                        <p:par>
                          <p:cTn id="187" fill="hold">
                            <p:stCondLst>
                              <p:cond delay="0"/>
                            </p:stCondLst>
                            <p:childTnLst>
                              <p:par>
                                <p:cTn id="188" presetID="3" presetClass="entr" presetSubtype="10" fill="hold" nodeType="clickEffect">
                                  <p:stCondLst>
                                    <p:cond delay="0"/>
                                  </p:stCondLst>
                                  <p:childTnLst>
                                    <p:set>
                                      <p:cBhvr>
                                        <p:cTn id="189" dur="1" fill="hold">
                                          <p:stCondLst>
                                            <p:cond delay="0"/>
                                          </p:stCondLst>
                                        </p:cTn>
                                        <p:tgtEl>
                                          <p:spTgt spid="1052"/>
                                        </p:tgtEl>
                                        <p:attrNameLst>
                                          <p:attrName>style.visibility</p:attrName>
                                        </p:attrNameLst>
                                      </p:cBhvr>
                                      <p:to>
                                        <p:strVal val="visible"/>
                                      </p:to>
                                    </p:set>
                                    <p:animEffect transition="in" filter="blinds(horizontal)">
                                      <p:cBhvr>
                                        <p:cTn id="190" dur="500"/>
                                        <p:tgtEl>
                                          <p:spTgt spid="1052"/>
                                        </p:tgtEl>
                                      </p:cBhvr>
                                    </p:animEffect>
                                  </p:childTnLst>
                                </p:cTn>
                              </p:par>
                            </p:childTnLst>
                          </p:cTn>
                        </p:par>
                      </p:childTnLst>
                    </p:cTn>
                  </p:par>
                  <p:par>
                    <p:cTn id="191" fill="hold">
                      <p:stCondLst>
                        <p:cond delay="indefinite"/>
                      </p:stCondLst>
                      <p:childTnLst>
                        <p:par>
                          <p:cTn id="192" fill="hold">
                            <p:stCondLst>
                              <p:cond delay="0"/>
                            </p:stCondLst>
                            <p:childTnLst>
                              <p:par>
                                <p:cTn id="193" presetID="3" presetClass="entr" presetSubtype="10" fill="hold" nodeType="clickEffect">
                                  <p:stCondLst>
                                    <p:cond delay="0"/>
                                  </p:stCondLst>
                                  <p:childTnLst>
                                    <p:set>
                                      <p:cBhvr>
                                        <p:cTn id="194" dur="1" fill="hold">
                                          <p:stCondLst>
                                            <p:cond delay="0"/>
                                          </p:stCondLst>
                                        </p:cTn>
                                        <p:tgtEl>
                                          <p:spTgt spid="1053"/>
                                        </p:tgtEl>
                                        <p:attrNameLst>
                                          <p:attrName>style.visibility</p:attrName>
                                        </p:attrNameLst>
                                      </p:cBhvr>
                                      <p:to>
                                        <p:strVal val="visible"/>
                                      </p:to>
                                    </p:set>
                                    <p:animEffect transition="in" filter="blinds(horizontal)">
                                      <p:cBhvr>
                                        <p:cTn id="195" dur="500"/>
                                        <p:tgtEl>
                                          <p:spTgt spid="1053"/>
                                        </p:tgtEl>
                                      </p:cBhvr>
                                    </p:animEffect>
                                  </p:childTnLst>
                                </p:cTn>
                              </p:par>
                            </p:childTnLst>
                          </p:cTn>
                        </p:par>
                      </p:childTnLst>
                    </p:cTn>
                  </p:par>
                  <p:par>
                    <p:cTn id="196" fill="hold">
                      <p:stCondLst>
                        <p:cond delay="indefinite"/>
                      </p:stCondLst>
                      <p:childTnLst>
                        <p:par>
                          <p:cTn id="197" fill="hold">
                            <p:stCondLst>
                              <p:cond delay="0"/>
                            </p:stCondLst>
                            <p:childTnLst>
                              <p:par>
                                <p:cTn id="198" presetID="3" presetClass="entr" presetSubtype="10" fill="hold" nodeType="clickEffect">
                                  <p:stCondLst>
                                    <p:cond delay="0"/>
                                  </p:stCondLst>
                                  <p:childTnLst>
                                    <p:set>
                                      <p:cBhvr>
                                        <p:cTn id="199" dur="1" fill="hold">
                                          <p:stCondLst>
                                            <p:cond delay="0"/>
                                          </p:stCondLst>
                                        </p:cTn>
                                        <p:tgtEl>
                                          <p:spTgt spid="1054"/>
                                        </p:tgtEl>
                                        <p:attrNameLst>
                                          <p:attrName>style.visibility</p:attrName>
                                        </p:attrNameLst>
                                      </p:cBhvr>
                                      <p:to>
                                        <p:strVal val="visible"/>
                                      </p:to>
                                    </p:set>
                                    <p:animEffect transition="in" filter="blinds(horizontal)">
                                      <p:cBhvr>
                                        <p:cTn id="200" dur="500"/>
                                        <p:tgtEl>
                                          <p:spTgt spid="1054"/>
                                        </p:tgtEl>
                                      </p:cBhvr>
                                    </p:animEffect>
                                  </p:childTnLst>
                                </p:cTn>
                              </p:par>
                            </p:childTnLst>
                          </p:cTn>
                        </p:par>
                      </p:childTnLst>
                    </p:cTn>
                  </p:par>
                  <p:par>
                    <p:cTn id="201" fill="hold">
                      <p:stCondLst>
                        <p:cond delay="indefinite"/>
                      </p:stCondLst>
                      <p:childTnLst>
                        <p:par>
                          <p:cTn id="202" fill="hold">
                            <p:stCondLst>
                              <p:cond delay="0"/>
                            </p:stCondLst>
                            <p:childTnLst>
                              <p:par>
                                <p:cTn id="203" presetID="3" presetClass="entr" presetSubtype="10" fill="hold" nodeType="clickEffect">
                                  <p:stCondLst>
                                    <p:cond delay="0"/>
                                  </p:stCondLst>
                                  <p:childTnLst>
                                    <p:set>
                                      <p:cBhvr>
                                        <p:cTn id="204" dur="1" fill="hold">
                                          <p:stCondLst>
                                            <p:cond delay="0"/>
                                          </p:stCondLst>
                                        </p:cTn>
                                        <p:tgtEl>
                                          <p:spTgt spid="1072"/>
                                        </p:tgtEl>
                                        <p:attrNameLst>
                                          <p:attrName>style.visibility</p:attrName>
                                        </p:attrNameLst>
                                      </p:cBhvr>
                                      <p:to>
                                        <p:strVal val="visible"/>
                                      </p:to>
                                    </p:set>
                                    <p:animEffect transition="in" filter="blinds(horizontal)">
                                      <p:cBhvr>
                                        <p:cTn id="205" dur="500"/>
                                        <p:tgtEl>
                                          <p:spTgt spid="1072"/>
                                        </p:tgtEl>
                                      </p:cBhvr>
                                    </p:animEffect>
                                  </p:childTnLst>
                                </p:cTn>
                              </p:par>
                            </p:childTnLst>
                          </p:cTn>
                        </p:par>
                      </p:childTnLst>
                    </p:cTn>
                  </p:par>
                  <p:par>
                    <p:cTn id="206" fill="hold">
                      <p:stCondLst>
                        <p:cond delay="indefinite"/>
                      </p:stCondLst>
                      <p:childTnLst>
                        <p:par>
                          <p:cTn id="207" fill="hold">
                            <p:stCondLst>
                              <p:cond delay="0"/>
                            </p:stCondLst>
                            <p:childTnLst>
                              <p:par>
                                <p:cTn id="208" presetID="3" presetClass="entr" presetSubtype="10" fill="hold" nodeType="clickEffect">
                                  <p:stCondLst>
                                    <p:cond delay="0"/>
                                  </p:stCondLst>
                                  <p:childTnLst>
                                    <p:set>
                                      <p:cBhvr>
                                        <p:cTn id="209" dur="1" fill="hold">
                                          <p:stCondLst>
                                            <p:cond delay="0"/>
                                          </p:stCondLst>
                                        </p:cTn>
                                        <p:tgtEl>
                                          <p:spTgt spid="1073"/>
                                        </p:tgtEl>
                                        <p:attrNameLst>
                                          <p:attrName>style.visibility</p:attrName>
                                        </p:attrNameLst>
                                      </p:cBhvr>
                                      <p:to>
                                        <p:strVal val="visible"/>
                                      </p:to>
                                    </p:set>
                                    <p:animEffect transition="in" filter="blinds(horizontal)">
                                      <p:cBhvr>
                                        <p:cTn id="210" dur="500"/>
                                        <p:tgtEl>
                                          <p:spTgt spid="1073"/>
                                        </p:tgtEl>
                                      </p:cBhvr>
                                    </p:animEffect>
                                  </p:childTnLst>
                                </p:cTn>
                              </p:par>
                            </p:childTnLst>
                          </p:cTn>
                        </p:par>
                      </p:childTnLst>
                    </p:cTn>
                  </p:par>
                  <p:par>
                    <p:cTn id="211" fill="hold">
                      <p:stCondLst>
                        <p:cond delay="indefinite"/>
                      </p:stCondLst>
                      <p:childTnLst>
                        <p:par>
                          <p:cTn id="212" fill="hold">
                            <p:stCondLst>
                              <p:cond delay="0"/>
                            </p:stCondLst>
                            <p:childTnLst>
                              <p:par>
                                <p:cTn id="213" presetID="3" presetClass="entr" presetSubtype="10" fill="hold" nodeType="clickEffect">
                                  <p:stCondLst>
                                    <p:cond delay="0"/>
                                  </p:stCondLst>
                                  <p:childTnLst>
                                    <p:set>
                                      <p:cBhvr>
                                        <p:cTn id="214" dur="1" fill="hold">
                                          <p:stCondLst>
                                            <p:cond delay="0"/>
                                          </p:stCondLst>
                                        </p:cTn>
                                        <p:tgtEl>
                                          <p:spTgt spid="1074"/>
                                        </p:tgtEl>
                                        <p:attrNameLst>
                                          <p:attrName>style.visibility</p:attrName>
                                        </p:attrNameLst>
                                      </p:cBhvr>
                                      <p:to>
                                        <p:strVal val="visible"/>
                                      </p:to>
                                    </p:set>
                                    <p:animEffect transition="in" filter="blinds(horizontal)">
                                      <p:cBhvr>
                                        <p:cTn id="215" dur="500"/>
                                        <p:tgtEl>
                                          <p:spTgt spid="1074"/>
                                        </p:tgtEl>
                                      </p:cBhvr>
                                    </p:animEffect>
                                  </p:childTnLst>
                                </p:cTn>
                              </p:par>
                            </p:childTnLst>
                          </p:cTn>
                        </p:par>
                      </p:childTnLst>
                    </p:cTn>
                  </p:par>
                  <p:par>
                    <p:cTn id="216" fill="hold">
                      <p:stCondLst>
                        <p:cond delay="indefinite"/>
                      </p:stCondLst>
                      <p:childTnLst>
                        <p:par>
                          <p:cTn id="217" fill="hold">
                            <p:stCondLst>
                              <p:cond delay="0"/>
                            </p:stCondLst>
                            <p:childTnLst>
                              <p:par>
                                <p:cTn id="218" presetID="3" presetClass="entr" presetSubtype="10" fill="hold" nodeType="clickEffect">
                                  <p:stCondLst>
                                    <p:cond delay="0"/>
                                  </p:stCondLst>
                                  <p:childTnLst>
                                    <p:set>
                                      <p:cBhvr>
                                        <p:cTn id="219" dur="1" fill="hold">
                                          <p:stCondLst>
                                            <p:cond delay="0"/>
                                          </p:stCondLst>
                                        </p:cTn>
                                        <p:tgtEl>
                                          <p:spTgt spid="1075"/>
                                        </p:tgtEl>
                                        <p:attrNameLst>
                                          <p:attrName>style.visibility</p:attrName>
                                        </p:attrNameLst>
                                      </p:cBhvr>
                                      <p:to>
                                        <p:strVal val="visible"/>
                                      </p:to>
                                    </p:set>
                                    <p:animEffect transition="in" filter="blinds(horizontal)">
                                      <p:cBhvr>
                                        <p:cTn id="220" dur="500"/>
                                        <p:tgtEl>
                                          <p:spTgt spid="1075"/>
                                        </p:tgtEl>
                                      </p:cBhvr>
                                    </p:animEffect>
                                  </p:childTnLst>
                                </p:cTn>
                              </p:par>
                            </p:childTnLst>
                          </p:cTn>
                        </p:par>
                      </p:childTnLst>
                    </p:cTn>
                  </p:par>
                  <p:par>
                    <p:cTn id="221" fill="hold">
                      <p:stCondLst>
                        <p:cond delay="indefinite"/>
                      </p:stCondLst>
                      <p:childTnLst>
                        <p:par>
                          <p:cTn id="222" fill="hold">
                            <p:stCondLst>
                              <p:cond delay="0"/>
                            </p:stCondLst>
                            <p:childTnLst>
                              <p:par>
                                <p:cTn id="223" presetID="3" presetClass="entr" presetSubtype="10" fill="hold" nodeType="clickEffect">
                                  <p:stCondLst>
                                    <p:cond delay="0"/>
                                  </p:stCondLst>
                                  <p:childTnLst>
                                    <p:set>
                                      <p:cBhvr>
                                        <p:cTn id="224" dur="1" fill="hold">
                                          <p:stCondLst>
                                            <p:cond delay="0"/>
                                          </p:stCondLst>
                                        </p:cTn>
                                        <p:tgtEl>
                                          <p:spTgt spid="1076"/>
                                        </p:tgtEl>
                                        <p:attrNameLst>
                                          <p:attrName>style.visibility</p:attrName>
                                        </p:attrNameLst>
                                      </p:cBhvr>
                                      <p:to>
                                        <p:strVal val="visible"/>
                                      </p:to>
                                    </p:set>
                                    <p:animEffect transition="in" filter="blinds(horizontal)">
                                      <p:cBhvr>
                                        <p:cTn id="225" dur="500"/>
                                        <p:tgtEl>
                                          <p:spTgt spid="1076"/>
                                        </p:tgtEl>
                                      </p:cBhvr>
                                    </p:animEffect>
                                  </p:childTnLst>
                                </p:cTn>
                              </p:par>
                            </p:childTnLst>
                          </p:cTn>
                        </p:par>
                      </p:childTnLst>
                    </p:cTn>
                  </p:par>
                  <p:par>
                    <p:cTn id="226" fill="hold">
                      <p:stCondLst>
                        <p:cond delay="indefinite"/>
                      </p:stCondLst>
                      <p:childTnLst>
                        <p:par>
                          <p:cTn id="227" fill="hold">
                            <p:stCondLst>
                              <p:cond delay="0"/>
                            </p:stCondLst>
                            <p:childTnLst>
                              <p:par>
                                <p:cTn id="228" presetID="3" presetClass="entr" presetSubtype="10" fill="hold" nodeType="clickEffect">
                                  <p:stCondLst>
                                    <p:cond delay="0"/>
                                  </p:stCondLst>
                                  <p:childTnLst>
                                    <p:set>
                                      <p:cBhvr>
                                        <p:cTn id="229" dur="1" fill="hold">
                                          <p:stCondLst>
                                            <p:cond delay="0"/>
                                          </p:stCondLst>
                                        </p:cTn>
                                        <p:tgtEl>
                                          <p:spTgt spid="1077"/>
                                        </p:tgtEl>
                                        <p:attrNameLst>
                                          <p:attrName>style.visibility</p:attrName>
                                        </p:attrNameLst>
                                      </p:cBhvr>
                                      <p:to>
                                        <p:strVal val="visible"/>
                                      </p:to>
                                    </p:set>
                                    <p:animEffect transition="in" filter="blinds(horizontal)">
                                      <p:cBhvr>
                                        <p:cTn id="230" dur="500"/>
                                        <p:tgtEl>
                                          <p:spTgt spid="1077"/>
                                        </p:tgtEl>
                                      </p:cBhvr>
                                    </p:animEffect>
                                  </p:childTnLst>
                                </p:cTn>
                              </p:par>
                            </p:childTnLst>
                          </p:cTn>
                        </p:par>
                      </p:childTnLst>
                    </p:cTn>
                  </p:par>
                  <p:par>
                    <p:cTn id="231" fill="hold">
                      <p:stCondLst>
                        <p:cond delay="indefinite"/>
                      </p:stCondLst>
                      <p:childTnLst>
                        <p:par>
                          <p:cTn id="232" fill="hold">
                            <p:stCondLst>
                              <p:cond delay="0"/>
                            </p:stCondLst>
                            <p:childTnLst>
                              <p:par>
                                <p:cTn id="233" presetID="3" presetClass="entr" presetSubtype="10" fill="hold" nodeType="clickEffect">
                                  <p:stCondLst>
                                    <p:cond delay="0"/>
                                  </p:stCondLst>
                                  <p:childTnLst>
                                    <p:set>
                                      <p:cBhvr>
                                        <p:cTn id="234" dur="1" fill="hold">
                                          <p:stCondLst>
                                            <p:cond delay="0"/>
                                          </p:stCondLst>
                                        </p:cTn>
                                        <p:tgtEl>
                                          <p:spTgt spid="1082"/>
                                        </p:tgtEl>
                                        <p:attrNameLst>
                                          <p:attrName>style.visibility</p:attrName>
                                        </p:attrNameLst>
                                      </p:cBhvr>
                                      <p:to>
                                        <p:strVal val="visible"/>
                                      </p:to>
                                    </p:set>
                                    <p:animEffect transition="in" filter="blinds(horizontal)">
                                      <p:cBhvr>
                                        <p:cTn id="235" dur="500"/>
                                        <p:tgtEl>
                                          <p:spTgt spid="1082"/>
                                        </p:tgtEl>
                                      </p:cBhvr>
                                    </p:animEffect>
                                  </p:childTnLst>
                                </p:cTn>
                              </p:par>
                            </p:childTnLst>
                          </p:cTn>
                        </p:par>
                      </p:childTnLst>
                    </p:cTn>
                  </p:par>
                  <p:par>
                    <p:cTn id="236" fill="hold">
                      <p:stCondLst>
                        <p:cond delay="indefinite"/>
                      </p:stCondLst>
                      <p:childTnLst>
                        <p:par>
                          <p:cTn id="237" fill="hold">
                            <p:stCondLst>
                              <p:cond delay="0"/>
                            </p:stCondLst>
                            <p:childTnLst>
                              <p:par>
                                <p:cTn id="238" presetID="3" presetClass="entr" presetSubtype="10" fill="hold" nodeType="clickEffect">
                                  <p:stCondLst>
                                    <p:cond delay="0"/>
                                  </p:stCondLst>
                                  <p:childTnLst>
                                    <p:set>
                                      <p:cBhvr>
                                        <p:cTn id="239" dur="1" fill="hold">
                                          <p:stCondLst>
                                            <p:cond delay="0"/>
                                          </p:stCondLst>
                                        </p:cTn>
                                        <p:tgtEl>
                                          <p:spTgt spid="1083"/>
                                        </p:tgtEl>
                                        <p:attrNameLst>
                                          <p:attrName>style.visibility</p:attrName>
                                        </p:attrNameLst>
                                      </p:cBhvr>
                                      <p:to>
                                        <p:strVal val="visible"/>
                                      </p:to>
                                    </p:set>
                                    <p:animEffect transition="in" filter="blinds(horizontal)">
                                      <p:cBhvr>
                                        <p:cTn id="240" dur="500"/>
                                        <p:tgtEl>
                                          <p:spTgt spid="1083"/>
                                        </p:tgtEl>
                                      </p:cBhvr>
                                    </p:animEffect>
                                  </p:childTnLst>
                                </p:cTn>
                              </p:par>
                            </p:childTnLst>
                          </p:cTn>
                        </p:par>
                      </p:childTnLst>
                    </p:cTn>
                  </p:par>
                  <p:par>
                    <p:cTn id="241" fill="hold">
                      <p:stCondLst>
                        <p:cond delay="indefinite"/>
                      </p:stCondLst>
                      <p:childTnLst>
                        <p:par>
                          <p:cTn id="242" fill="hold">
                            <p:stCondLst>
                              <p:cond delay="0"/>
                            </p:stCondLst>
                            <p:childTnLst>
                              <p:par>
                                <p:cTn id="243" presetID="3" presetClass="entr" presetSubtype="10" fill="hold" nodeType="clickEffect">
                                  <p:stCondLst>
                                    <p:cond delay="0"/>
                                  </p:stCondLst>
                                  <p:childTnLst>
                                    <p:set>
                                      <p:cBhvr>
                                        <p:cTn id="244" dur="1" fill="hold">
                                          <p:stCondLst>
                                            <p:cond delay="0"/>
                                          </p:stCondLst>
                                        </p:cTn>
                                        <p:tgtEl>
                                          <p:spTgt spid="1084"/>
                                        </p:tgtEl>
                                        <p:attrNameLst>
                                          <p:attrName>style.visibility</p:attrName>
                                        </p:attrNameLst>
                                      </p:cBhvr>
                                      <p:to>
                                        <p:strVal val="visible"/>
                                      </p:to>
                                    </p:set>
                                    <p:animEffect transition="in" filter="blinds(horizontal)">
                                      <p:cBhvr>
                                        <p:cTn id="245" dur="500"/>
                                        <p:tgtEl>
                                          <p:spTgt spid="1084"/>
                                        </p:tgtEl>
                                      </p:cBhvr>
                                    </p:animEffect>
                                  </p:childTnLst>
                                </p:cTn>
                              </p:par>
                            </p:childTnLst>
                          </p:cTn>
                        </p:par>
                      </p:childTnLst>
                    </p:cTn>
                  </p:par>
                  <p:par>
                    <p:cTn id="246" fill="hold">
                      <p:stCondLst>
                        <p:cond delay="indefinite"/>
                      </p:stCondLst>
                      <p:childTnLst>
                        <p:par>
                          <p:cTn id="247" fill="hold">
                            <p:stCondLst>
                              <p:cond delay="0"/>
                            </p:stCondLst>
                            <p:childTnLst>
                              <p:par>
                                <p:cTn id="248" presetID="3" presetClass="entr" presetSubtype="10" fill="hold" nodeType="clickEffect">
                                  <p:stCondLst>
                                    <p:cond delay="0"/>
                                  </p:stCondLst>
                                  <p:childTnLst>
                                    <p:set>
                                      <p:cBhvr>
                                        <p:cTn id="249" dur="1" fill="hold">
                                          <p:stCondLst>
                                            <p:cond delay="0"/>
                                          </p:stCondLst>
                                        </p:cTn>
                                        <p:tgtEl>
                                          <p:spTgt spid="1085"/>
                                        </p:tgtEl>
                                        <p:attrNameLst>
                                          <p:attrName>style.visibility</p:attrName>
                                        </p:attrNameLst>
                                      </p:cBhvr>
                                      <p:to>
                                        <p:strVal val="visible"/>
                                      </p:to>
                                    </p:set>
                                    <p:animEffect transition="in" filter="blinds(horizontal)">
                                      <p:cBhvr>
                                        <p:cTn id="250" dur="500"/>
                                        <p:tgtEl>
                                          <p:spTgt spid="1085"/>
                                        </p:tgtEl>
                                      </p:cBhvr>
                                    </p:animEffect>
                                  </p:childTnLst>
                                </p:cTn>
                              </p:par>
                            </p:childTnLst>
                          </p:cTn>
                        </p:par>
                      </p:childTnLst>
                    </p:cTn>
                  </p:par>
                  <p:par>
                    <p:cTn id="251" fill="hold">
                      <p:stCondLst>
                        <p:cond delay="indefinite"/>
                      </p:stCondLst>
                      <p:childTnLst>
                        <p:par>
                          <p:cTn id="252" fill="hold">
                            <p:stCondLst>
                              <p:cond delay="0"/>
                            </p:stCondLst>
                            <p:childTnLst>
                              <p:par>
                                <p:cTn id="253" presetID="3" presetClass="entr" presetSubtype="10" fill="hold" nodeType="clickEffect">
                                  <p:stCondLst>
                                    <p:cond delay="0"/>
                                  </p:stCondLst>
                                  <p:childTnLst>
                                    <p:set>
                                      <p:cBhvr>
                                        <p:cTn id="254" dur="1" fill="hold">
                                          <p:stCondLst>
                                            <p:cond delay="0"/>
                                          </p:stCondLst>
                                        </p:cTn>
                                        <p:tgtEl>
                                          <p:spTgt spid="1086"/>
                                        </p:tgtEl>
                                        <p:attrNameLst>
                                          <p:attrName>style.visibility</p:attrName>
                                        </p:attrNameLst>
                                      </p:cBhvr>
                                      <p:to>
                                        <p:strVal val="visible"/>
                                      </p:to>
                                    </p:set>
                                    <p:animEffect transition="in" filter="blinds(horizontal)">
                                      <p:cBhvr>
                                        <p:cTn id="255" dur="500"/>
                                        <p:tgtEl>
                                          <p:spTgt spid="1086"/>
                                        </p:tgtEl>
                                      </p:cBhvr>
                                    </p:animEffect>
                                  </p:childTnLst>
                                </p:cTn>
                              </p:par>
                            </p:childTnLst>
                          </p:cTn>
                        </p:par>
                      </p:childTnLst>
                    </p:cTn>
                  </p:par>
                  <p:par>
                    <p:cTn id="256" fill="hold">
                      <p:stCondLst>
                        <p:cond delay="indefinite"/>
                      </p:stCondLst>
                      <p:childTnLst>
                        <p:par>
                          <p:cTn id="257" fill="hold">
                            <p:stCondLst>
                              <p:cond delay="0"/>
                            </p:stCondLst>
                            <p:childTnLst>
                              <p:par>
                                <p:cTn id="258" presetID="3" presetClass="entr" presetSubtype="10" fill="hold" nodeType="clickEffect">
                                  <p:stCondLst>
                                    <p:cond delay="0"/>
                                  </p:stCondLst>
                                  <p:childTnLst>
                                    <p:set>
                                      <p:cBhvr>
                                        <p:cTn id="259" dur="1" fill="hold">
                                          <p:stCondLst>
                                            <p:cond delay="0"/>
                                          </p:stCondLst>
                                        </p:cTn>
                                        <p:tgtEl>
                                          <p:spTgt spid="1087"/>
                                        </p:tgtEl>
                                        <p:attrNameLst>
                                          <p:attrName>style.visibility</p:attrName>
                                        </p:attrNameLst>
                                      </p:cBhvr>
                                      <p:to>
                                        <p:strVal val="visible"/>
                                      </p:to>
                                    </p:set>
                                    <p:animEffect transition="in" filter="blinds(horizontal)">
                                      <p:cBhvr>
                                        <p:cTn id="260" dur="500"/>
                                        <p:tgtEl>
                                          <p:spTgt spid="1087"/>
                                        </p:tgtEl>
                                      </p:cBhvr>
                                    </p:animEffect>
                                  </p:childTnLst>
                                </p:cTn>
                              </p:par>
                            </p:childTnLst>
                          </p:cTn>
                        </p:par>
                      </p:childTnLst>
                    </p:cTn>
                  </p:par>
                  <p:par>
                    <p:cTn id="261" fill="hold">
                      <p:stCondLst>
                        <p:cond delay="indefinite"/>
                      </p:stCondLst>
                      <p:childTnLst>
                        <p:par>
                          <p:cTn id="262" fill="hold">
                            <p:stCondLst>
                              <p:cond delay="0"/>
                            </p:stCondLst>
                            <p:childTnLst>
                              <p:par>
                                <p:cTn id="263" presetID="3" presetClass="entr" presetSubtype="10" fill="hold" nodeType="clickEffect">
                                  <p:stCondLst>
                                    <p:cond delay="0"/>
                                  </p:stCondLst>
                                  <p:childTnLst>
                                    <p:set>
                                      <p:cBhvr>
                                        <p:cTn id="264" dur="1" fill="hold">
                                          <p:stCondLst>
                                            <p:cond delay="0"/>
                                          </p:stCondLst>
                                        </p:cTn>
                                        <p:tgtEl>
                                          <p:spTgt spid="1088"/>
                                        </p:tgtEl>
                                        <p:attrNameLst>
                                          <p:attrName>style.visibility</p:attrName>
                                        </p:attrNameLst>
                                      </p:cBhvr>
                                      <p:to>
                                        <p:strVal val="visible"/>
                                      </p:to>
                                    </p:set>
                                    <p:animEffect transition="in" filter="blinds(horizontal)">
                                      <p:cBhvr>
                                        <p:cTn id="265" dur="500"/>
                                        <p:tgtEl>
                                          <p:spTgt spid="1088"/>
                                        </p:tgtEl>
                                      </p:cBhvr>
                                    </p:animEffect>
                                  </p:childTnLst>
                                </p:cTn>
                              </p:par>
                            </p:childTnLst>
                          </p:cTn>
                        </p:par>
                      </p:childTnLst>
                    </p:cTn>
                  </p:par>
                  <p:par>
                    <p:cTn id="266" fill="hold">
                      <p:stCondLst>
                        <p:cond delay="indefinite"/>
                      </p:stCondLst>
                      <p:childTnLst>
                        <p:par>
                          <p:cTn id="267" fill="hold">
                            <p:stCondLst>
                              <p:cond delay="0"/>
                            </p:stCondLst>
                            <p:childTnLst>
                              <p:par>
                                <p:cTn id="268" presetID="3" presetClass="entr" presetSubtype="10" fill="hold" nodeType="clickEffect">
                                  <p:stCondLst>
                                    <p:cond delay="0"/>
                                  </p:stCondLst>
                                  <p:childTnLst>
                                    <p:set>
                                      <p:cBhvr>
                                        <p:cTn id="269" dur="1" fill="hold">
                                          <p:stCondLst>
                                            <p:cond delay="0"/>
                                          </p:stCondLst>
                                        </p:cTn>
                                        <p:tgtEl>
                                          <p:spTgt spid="1089"/>
                                        </p:tgtEl>
                                        <p:attrNameLst>
                                          <p:attrName>style.visibility</p:attrName>
                                        </p:attrNameLst>
                                      </p:cBhvr>
                                      <p:to>
                                        <p:strVal val="visible"/>
                                      </p:to>
                                    </p:set>
                                    <p:animEffect transition="in" filter="blinds(horizontal)">
                                      <p:cBhvr>
                                        <p:cTn id="270" dur="500"/>
                                        <p:tgtEl>
                                          <p:spTgt spid="1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66750"/>
          </a:xfrm>
        </p:spPr>
        <p:txBody>
          <a:bodyPr/>
          <a:lstStyle/>
          <a:p>
            <a:pPr>
              <a:defRPr/>
            </a:pPr>
            <a:r>
              <a:rPr lang="en-CA" dirty="0" smtClean="0"/>
              <a:t>Powers with Negative bases</a:t>
            </a:r>
            <a:endParaRPr lang="en-CA" dirty="0"/>
          </a:p>
        </p:txBody>
      </p:sp>
      <p:sp>
        <p:nvSpPr>
          <p:cNvPr id="3" name="Content Placeholder 2"/>
          <p:cNvSpPr>
            <a:spLocks noGrp="1"/>
          </p:cNvSpPr>
          <p:nvPr>
            <p:ph sz="quarter" idx="1"/>
          </p:nvPr>
        </p:nvSpPr>
        <p:spPr>
          <a:xfrm>
            <a:off x="457200" y="1050925"/>
            <a:ext cx="8113713" cy="4776788"/>
          </a:xfrm>
        </p:spPr>
        <p:txBody>
          <a:bodyPr/>
          <a:lstStyle/>
          <a:p>
            <a:r>
              <a:rPr lang="en-CA" smtClean="0"/>
              <a:t>If the base has a negative sign within brackets, then the base is negative</a:t>
            </a:r>
          </a:p>
          <a:p>
            <a:endParaRPr lang="en-CA" smtClean="0"/>
          </a:p>
          <a:p>
            <a:endParaRPr lang="en-CA" smtClean="0"/>
          </a:p>
          <a:p>
            <a:r>
              <a:rPr lang="en-CA" smtClean="0"/>
              <a:t>If the negative sign is not within brackets or there are no brackets, then the base is positive, with a negative sign in front</a:t>
            </a:r>
          </a:p>
          <a:p>
            <a:endParaRPr lang="en-CA" smtClean="0"/>
          </a:p>
          <a:p>
            <a:endParaRPr lang="en-CA" smtClean="0"/>
          </a:p>
          <a:p>
            <a:r>
              <a:rPr lang="en-CA" smtClean="0"/>
              <a:t>The product of two negative bases will become positive</a:t>
            </a:r>
          </a:p>
        </p:txBody>
      </p:sp>
      <p:graphicFrame>
        <p:nvGraphicFramePr>
          <p:cNvPr id="4" name="Object 2"/>
          <p:cNvGraphicFramePr>
            <a:graphicFrameLocks noChangeAspect="1"/>
          </p:cNvGraphicFramePr>
          <p:nvPr/>
        </p:nvGraphicFramePr>
        <p:xfrm>
          <a:off x="1296988" y="1997075"/>
          <a:ext cx="847725" cy="642938"/>
        </p:xfrm>
        <a:graphic>
          <a:graphicData uri="http://schemas.openxmlformats.org/presentationml/2006/ole">
            <mc:AlternateContent xmlns:mc="http://schemas.openxmlformats.org/markup-compatibility/2006">
              <mc:Choice xmlns:v="urn:schemas-microsoft-com:vml" Requires="v">
                <p:oleObj spid="_x0000_s4228" name="Equation" r:id="rId4" imgW="368300" imgH="279400" progId="Equation.DSMT4">
                  <p:embed/>
                </p:oleObj>
              </mc:Choice>
              <mc:Fallback>
                <p:oleObj name="Equation" r:id="rId4" imgW="368300" imgH="2794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988" y="1997075"/>
                        <a:ext cx="847725"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4967288" y="2170113"/>
            <a:ext cx="1211262" cy="369887"/>
          </a:xfrm>
          <a:prstGeom prst="rect">
            <a:avLst/>
          </a:prstGeom>
          <a:noFill/>
        </p:spPr>
        <p:txBody>
          <a:bodyPr wrap="none">
            <a:spAutoFit/>
          </a:bodyPr>
          <a:lstStyle/>
          <a:p>
            <a:pPr>
              <a:defRPr/>
            </a:pPr>
            <a:r>
              <a:rPr lang="en-CA" dirty="0">
                <a:solidFill>
                  <a:srgbClr val="FF0000"/>
                </a:solidFill>
                <a:latin typeface="+mj-lt"/>
              </a:rPr>
              <a:t>Base is -5</a:t>
            </a:r>
          </a:p>
        </p:txBody>
      </p:sp>
      <p:graphicFrame>
        <p:nvGraphicFramePr>
          <p:cNvPr id="6" name="Object 3"/>
          <p:cNvGraphicFramePr>
            <a:graphicFrameLocks noChangeAspect="1"/>
          </p:cNvGraphicFramePr>
          <p:nvPr/>
        </p:nvGraphicFramePr>
        <p:xfrm>
          <a:off x="650875" y="4187825"/>
          <a:ext cx="585788" cy="468313"/>
        </p:xfrm>
        <a:graphic>
          <a:graphicData uri="http://schemas.openxmlformats.org/presentationml/2006/ole">
            <mc:AlternateContent xmlns:mc="http://schemas.openxmlformats.org/markup-compatibility/2006">
              <mc:Choice xmlns:v="urn:schemas-microsoft-com:vml" Requires="v">
                <p:oleObj spid="_x0000_s4229" name="Equation" r:id="rId6" imgW="253780" imgH="203024" progId="Equation.DSMT4">
                  <p:embed/>
                </p:oleObj>
              </mc:Choice>
              <mc:Fallback>
                <p:oleObj name="Equation" r:id="rId6" imgW="253780" imgH="203024"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875" y="4187825"/>
                        <a:ext cx="585788" cy="46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902200" y="4056063"/>
            <a:ext cx="3808413" cy="646112"/>
          </a:xfrm>
          <a:prstGeom prst="rect">
            <a:avLst/>
          </a:prstGeom>
          <a:noFill/>
        </p:spPr>
        <p:txBody>
          <a:bodyPr wrap="none">
            <a:spAutoFit/>
          </a:bodyPr>
          <a:lstStyle/>
          <a:p>
            <a:pPr>
              <a:defRPr/>
            </a:pPr>
            <a:r>
              <a:rPr lang="en-CA" dirty="0">
                <a:solidFill>
                  <a:srgbClr val="FF0000"/>
                </a:solidFill>
                <a:latin typeface="+mj-lt"/>
              </a:rPr>
              <a:t>Base is 5, so only the “5” is </a:t>
            </a:r>
            <a:br>
              <a:rPr lang="en-CA" dirty="0">
                <a:solidFill>
                  <a:srgbClr val="FF0000"/>
                </a:solidFill>
                <a:latin typeface="+mj-lt"/>
              </a:rPr>
            </a:br>
            <a:r>
              <a:rPr lang="en-CA" dirty="0">
                <a:solidFill>
                  <a:srgbClr val="FF0000"/>
                </a:solidFill>
                <a:latin typeface="+mj-lt"/>
              </a:rPr>
              <a:t>squared and not the negative sign</a:t>
            </a:r>
          </a:p>
        </p:txBody>
      </p:sp>
      <p:graphicFrame>
        <p:nvGraphicFramePr>
          <p:cNvPr id="8" name="Object 4"/>
          <p:cNvGraphicFramePr>
            <a:graphicFrameLocks noChangeAspect="1"/>
          </p:cNvGraphicFramePr>
          <p:nvPr/>
        </p:nvGraphicFramePr>
        <p:xfrm>
          <a:off x="2217738" y="2055813"/>
          <a:ext cx="1958975" cy="584200"/>
        </p:xfrm>
        <a:graphic>
          <a:graphicData uri="http://schemas.openxmlformats.org/presentationml/2006/ole">
            <mc:AlternateContent xmlns:mc="http://schemas.openxmlformats.org/markup-compatibility/2006">
              <mc:Choice xmlns:v="urn:schemas-microsoft-com:vml" Requires="v">
                <p:oleObj spid="_x0000_s4230" name="Equation" r:id="rId8" imgW="850531" imgH="253890" progId="Equation.DSMT4">
                  <p:embed/>
                </p:oleObj>
              </mc:Choice>
              <mc:Fallback>
                <p:oleObj name="Equation" r:id="rId8" imgW="850531" imgH="25389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7738" y="2055813"/>
                        <a:ext cx="1958975"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nvGraphicFramePr>
        <p:xfrm>
          <a:off x="4148138" y="2105025"/>
          <a:ext cx="730250" cy="409575"/>
        </p:xfrm>
        <a:graphic>
          <a:graphicData uri="http://schemas.openxmlformats.org/presentationml/2006/ole">
            <mc:AlternateContent xmlns:mc="http://schemas.openxmlformats.org/markup-compatibility/2006">
              <mc:Choice xmlns:v="urn:schemas-microsoft-com:vml" Requires="v">
                <p:oleObj spid="_x0000_s4231" name="Equation" r:id="rId10" imgW="317087" imgH="177569" progId="Equation.DSMT4">
                  <p:embed/>
                </p:oleObj>
              </mc:Choice>
              <mc:Fallback>
                <p:oleObj name="Equation" r:id="rId10" imgW="317087" imgH="177569"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8138" y="2105025"/>
                        <a:ext cx="73025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nvGraphicFramePr>
        <p:xfrm>
          <a:off x="2192338" y="4159250"/>
          <a:ext cx="1520825" cy="584200"/>
        </p:xfrm>
        <a:graphic>
          <a:graphicData uri="http://schemas.openxmlformats.org/presentationml/2006/ole">
            <mc:AlternateContent xmlns:mc="http://schemas.openxmlformats.org/markup-compatibility/2006">
              <mc:Choice xmlns:v="urn:schemas-microsoft-com:vml" Requires="v">
                <p:oleObj spid="_x0000_s4232" name="Equation" r:id="rId12" imgW="660113" imgH="253890" progId="Equation.DSMT4">
                  <p:embed/>
                </p:oleObj>
              </mc:Choice>
              <mc:Fallback>
                <p:oleObj name="Equation" r:id="rId12" imgW="660113" imgH="25389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2338" y="4159250"/>
                        <a:ext cx="1520825"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7"/>
          <p:cNvGraphicFramePr>
            <a:graphicFrameLocks noChangeAspect="1"/>
          </p:cNvGraphicFramePr>
          <p:nvPr/>
        </p:nvGraphicFramePr>
        <p:xfrm>
          <a:off x="3730625" y="4219575"/>
          <a:ext cx="935038" cy="409575"/>
        </p:xfrm>
        <a:graphic>
          <a:graphicData uri="http://schemas.openxmlformats.org/presentationml/2006/ole">
            <mc:AlternateContent xmlns:mc="http://schemas.openxmlformats.org/markup-compatibility/2006">
              <mc:Choice xmlns:v="urn:schemas-microsoft-com:vml" Requires="v">
                <p:oleObj spid="_x0000_s4233" name="Equation" r:id="rId14" imgW="405872" imgH="177569" progId="Equation.DSMT4">
                  <p:embed/>
                </p:oleObj>
              </mc:Choice>
              <mc:Fallback>
                <p:oleObj name="Equation" r:id="rId14" imgW="405872" imgH="177569"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30625" y="4219575"/>
                        <a:ext cx="935038"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8"/>
          <p:cNvGraphicFramePr>
            <a:graphicFrameLocks noChangeAspect="1"/>
          </p:cNvGraphicFramePr>
          <p:nvPr/>
        </p:nvGraphicFramePr>
        <p:xfrm>
          <a:off x="1208088" y="4116388"/>
          <a:ext cx="1171575" cy="644525"/>
        </p:xfrm>
        <a:graphic>
          <a:graphicData uri="http://schemas.openxmlformats.org/presentationml/2006/ole">
            <mc:AlternateContent xmlns:mc="http://schemas.openxmlformats.org/markup-compatibility/2006">
              <mc:Choice xmlns:v="urn:schemas-microsoft-com:vml" Requires="v">
                <p:oleObj spid="_x0000_s4234" name="Equation" r:id="rId16" imgW="508000" imgH="279400" progId="Equation.DSMT4">
                  <p:embed/>
                </p:oleObj>
              </mc:Choice>
              <mc:Fallback>
                <p:oleObj name="Equation" r:id="rId16" imgW="508000" imgH="27940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08088" y="4116388"/>
                        <a:ext cx="1171575"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9"/>
          <p:cNvGraphicFramePr>
            <a:graphicFrameLocks noChangeAspect="1"/>
          </p:cNvGraphicFramePr>
          <p:nvPr/>
        </p:nvGraphicFramePr>
        <p:xfrm>
          <a:off x="820738" y="5534025"/>
          <a:ext cx="847725" cy="642938"/>
        </p:xfrm>
        <a:graphic>
          <a:graphicData uri="http://schemas.openxmlformats.org/presentationml/2006/ole">
            <mc:AlternateContent xmlns:mc="http://schemas.openxmlformats.org/markup-compatibility/2006">
              <mc:Choice xmlns:v="urn:schemas-microsoft-com:vml" Requires="v">
                <p:oleObj spid="_x0000_s4235" name="Equation" r:id="rId18" imgW="368300" imgH="279400" progId="Equation.DSMT4">
                  <p:embed/>
                </p:oleObj>
              </mc:Choice>
              <mc:Fallback>
                <p:oleObj name="Equation" r:id="rId18" imgW="368300" imgH="279400" progId="Equation.DSMT4">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0738" y="5534025"/>
                        <a:ext cx="847725"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0"/>
          <p:cNvGraphicFramePr>
            <a:graphicFrameLocks noChangeAspect="1"/>
          </p:cNvGraphicFramePr>
          <p:nvPr/>
        </p:nvGraphicFramePr>
        <p:xfrm>
          <a:off x="1717675" y="5646738"/>
          <a:ext cx="1677988" cy="508000"/>
        </p:xfrm>
        <a:graphic>
          <a:graphicData uri="http://schemas.openxmlformats.org/presentationml/2006/ole">
            <mc:AlternateContent xmlns:mc="http://schemas.openxmlformats.org/markup-compatibility/2006">
              <mc:Choice xmlns:v="urn:schemas-microsoft-com:vml" Requires="v">
                <p:oleObj spid="_x0000_s4236" name="Equation" r:id="rId20" imgW="837836" imgH="253890" progId="Equation.DSMT4">
                  <p:embed/>
                </p:oleObj>
              </mc:Choice>
              <mc:Fallback>
                <p:oleObj name="Equation" r:id="rId20" imgW="837836" imgH="253890" progId="Equation.DSMT4">
                  <p:embed/>
                  <p:pic>
                    <p:nvPicPr>
                      <p:cNvPr id="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17675" y="5646738"/>
                        <a:ext cx="1677988"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1"/>
          <p:cNvGraphicFramePr>
            <a:graphicFrameLocks noChangeAspect="1"/>
          </p:cNvGraphicFramePr>
          <p:nvPr/>
        </p:nvGraphicFramePr>
        <p:xfrm>
          <a:off x="3421063" y="5635625"/>
          <a:ext cx="1628775" cy="509588"/>
        </p:xfrm>
        <a:graphic>
          <a:graphicData uri="http://schemas.openxmlformats.org/presentationml/2006/ole">
            <mc:AlternateContent xmlns:mc="http://schemas.openxmlformats.org/markup-compatibility/2006">
              <mc:Choice xmlns:v="urn:schemas-microsoft-com:vml" Requires="v">
                <p:oleObj spid="_x0000_s4237" name="Equation" r:id="rId22" imgW="812447" imgH="253890" progId="Equation.DSMT4">
                  <p:embed/>
                </p:oleObj>
              </mc:Choice>
              <mc:Fallback>
                <p:oleObj name="Equation" r:id="rId22" imgW="812447" imgH="253890" progId="Equation.DSMT4">
                  <p:embed/>
                  <p:pic>
                    <p:nvPicPr>
                      <p:cNvPr id="0" name="Picture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21063" y="5635625"/>
                        <a:ext cx="1628775" cy="509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p:cNvGraphicFramePr>
            <a:graphicFrameLocks noChangeAspect="1"/>
          </p:cNvGraphicFramePr>
          <p:nvPr/>
        </p:nvGraphicFramePr>
        <p:xfrm>
          <a:off x="1689100" y="5616575"/>
          <a:ext cx="700088" cy="515938"/>
        </p:xfrm>
        <a:graphic>
          <a:graphicData uri="http://schemas.openxmlformats.org/presentationml/2006/ole">
            <mc:AlternateContent xmlns:mc="http://schemas.openxmlformats.org/markup-compatibility/2006">
              <mc:Choice xmlns:v="urn:schemas-microsoft-com:vml" Requires="v">
                <p:oleObj spid="_x0000_s4238" name="Equation" r:id="rId24" imgW="241091" imgH="177646" progId="Equation.DSMT4">
                  <p:embed/>
                </p:oleObj>
              </mc:Choice>
              <mc:Fallback>
                <p:oleObj name="Equation" r:id="rId24" imgW="241091" imgH="177646" progId="Equation.DSMT4">
                  <p:embed/>
                  <p:pic>
                    <p:nvPicPr>
                      <p:cNvPr id="0" name="Picture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89100" y="5616575"/>
                        <a:ext cx="700088"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3"/>
          <p:cNvGraphicFramePr>
            <a:graphicFrameLocks noChangeAspect="1"/>
          </p:cNvGraphicFramePr>
          <p:nvPr/>
        </p:nvGraphicFramePr>
        <p:xfrm>
          <a:off x="2466975" y="5607050"/>
          <a:ext cx="700088" cy="515938"/>
        </p:xfrm>
        <a:graphic>
          <a:graphicData uri="http://schemas.openxmlformats.org/presentationml/2006/ole">
            <mc:AlternateContent xmlns:mc="http://schemas.openxmlformats.org/markup-compatibility/2006">
              <mc:Choice xmlns:v="urn:schemas-microsoft-com:vml" Requires="v">
                <p:oleObj spid="_x0000_s4239" name="Equation" r:id="rId26" imgW="241091" imgH="177646" progId="Equation.DSMT4">
                  <p:embed/>
                </p:oleObj>
              </mc:Choice>
              <mc:Fallback>
                <p:oleObj name="Equation" r:id="rId26" imgW="241091" imgH="177646" progId="Equation.DSMT4">
                  <p:embed/>
                  <p:pic>
                    <p:nvPicPr>
                      <p:cNvPr id="0" name="Picture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66975" y="5607050"/>
                        <a:ext cx="700088"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4"/>
          <p:cNvGraphicFramePr>
            <a:graphicFrameLocks noChangeAspect="1"/>
          </p:cNvGraphicFramePr>
          <p:nvPr/>
        </p:nvGraphicFramePr>
        <p:xfrm>
          <a:off x="1695450" y="6096000"/>
          <a:ext cx="884238" cy="515938"/>
        </p:xfrm>
        <a:graphic>
          <a:graphicData uri="http://schemas.openxmlformats.org/presentationml/2006/ole">
            <mc:AlternateContent xmlns:mc="http://schemas.openxmlformats.org/markup-compatibility/2006">
              <mc:Choice xmlns:v="urn:schemas-microsoft-com:vml" Requires="v">
                <p:oleObj spid="_x0000_s4240" name="Equation" r:id="rId28" imgW="304404" imgH="177569" progId="Equation.DSMT4">
                  <p:embed/>
                </p:oleObj>
              </mc:Choice>
              <mc:Fallback>
                <p:oleObj name="Equation" r:id="rId28" imgW="304404" imgH="177569" progId="Equation.DSMT4">
                  <p:embed/>
                  <p:pic>
                    <p:nvPicPr>
                      <p:cNvPr id="0" name="Picture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695450" y="6096000"/>
                        <a:ext cx="884238"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 Box 5"/>
          <p:cNvSpPr txBox="1">
            <a:spLocks noChangeArrowheads="1"/>
          </p:cNvSpPr>
          <p:nvPr/>
        </p:nvSpPr>
        <p:spPr bwMode="auto">
          <a:xfrm>
            <a:off x="5084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30"/>
              </a:rPr>
              <a:t>www.BCMath.ca</a:t>
            </a:r>
            <a:r>
              <a:rPr lang="en-US" sz="10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500"/>
                                        <p:tgtEl>
                                          <p:spTgt spid="3">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linds(horizontal)">
                                      <p:cBhvr>
                                        <p:cTn id="47" dur="500"/>
                                        <p:tgtEl>
                                          <p:spTgt spid="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linds(horizontal)">
                                      <p:cBhvr>
                                        <p:cTn id="57" dur="500"/>
                                        <p:tgtEl>
                                          <p:spTgt spid="1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blinds(horizontal)">
                                      <p:cBhvr>
                                        <p:cTn id="62" dur="500"/>
                                        <p:tgtEl>
                                          <p:spTgt spid="3">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linds(horizontal)">
                                      <p:cBhvr>
                                        <p:cTn id="67" dur="500"/>
                                        <p:tgtEl>
                                          <p:spTgt spid="1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linds(horizontal)">
                                      <p:cBhvr>
                                        <p:cTn id="72" dur="500"/>
                                        <p:tgtEl>
                                          <p:spTgt spid="15"/>
                                        </p:tgtEl>
                                      </p:cBhvr>
                                    </p:animEffect>
                                  </p:childTnLst>
                                </p:cTn>
                              </p:par>
                              <p:par>
                                <p:cTn id="73" presetID="3" presetClass="entr" presetSubtype="1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blinds(horizontal)">
                                      <p:cBhvr>
                                        <p:cTn id="75" dur="500"/>
                                        <p:tgtEl>
                                          <p:spTgt spid="1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blinds(horizontal)">
                                      <p:cBhvr>
                                        <p:cTn id="80" dur="500"/>
                                        <p:tgtEl>
                                          <p:spTgt spid="17"/>
                                        </p:tgtEl>
                                      </p:cBhvr>
                                    </p:animEffect>
                                  </p:childTnLst>
                                </p:cTn>
                              </p:par>
                              <p:par>
                                <p:cTn id="81" presetID="10" presetClass="exit" presetSubtype="0" fill="hold" nodeType="withEffect">
                                  <p:stCondLst>
                                    <p:cond delay="0"/>
                                  </p:stCondLst>
                                  <p:childTnLst>
                                    <p:animEffect transition="out" filter="fade">
                                      <p:cBhvr>
                                        <p:cTn id="82" dur="2000"/>
                                        <p:tgtEl>
                                          <p:spTgt spid="15"/>
                                        </p:tgtEl>
                                      </p:cBhvr>
                                    </p:animEffect>
                                    <p:set>
                                      <p:cBhvr>
                                        <p:cTn id="83" dur="1" fill="hold">
                                          <p:stCondLst>
                                            <p:cond delay="1999"/>
                                          </p:stCondLst>
                                        </p:cTn>
                                        <p:tgtEl>
                                          <p:spTgt spid="15"/>
                                        </p:tgtEl>
                                        <p:attrNameLst>
                                          <p:attrName>style.visibility</p:attrName>
                                        </p:attrNameLst>
                                      </p:cBhvr>
                                      <p:to>
                                        <p:strVal val="hidden"/>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blinds(horizontal)">
                                      <p:cBhvr>
                                        <p:cTn id="88" dur="500"/>
                                        <p:tgtEl>
                                          <p:spTgt spid="18"/>
                                        </p:tgtEl>
                                      </p:cBhvr>
                                    </p:animEffect>
                                  </p:childTnLst>
                                </p:cTn>
                              </p:par>
                              <p:par>
                                <p:cTn id="89" presetID="10" presetClass="exit" presetSubtype="0" fill="hold" nodeType="withEffect">
                                  <p:stCondLst>
                                    <p:cond delay="0"/>
                                  </p:stCondLst>
                                  <p:childTnLst>
                                    <p:animEffect transition="out" filter="fade">
                                      <p:cBhvr>
                                        <p:cTn id="90" dur="2000"/>
                                        <p:tgtEl>
                                          <p:spTgt spid="16"/>
                                        </p:tgtEl>
                                      </p:cBhvr>
                                    </p:animEffect>
                                    <p:set>
                                      <p:cBhvr>
                                        <p:cTn id="91" dur="1" fill="hold">
                                          <p:stCondLst>
                                            <p:cond delay="1999"/>
                                          </p:stCondLst>
                                        </p:cTn>
                                        <p:tgtEl>
                                          <p:spTgt spid="16"/>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blinds(horizontal)">
                                      <p:cBhvr>
                                        <p:cTn id="9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35012"/>
          </a:xfrm>
        </p:spPr>
        <p:txBody>
          <a:bodyPr/>
          <a:lstStyle/>
          <a:p>
            <a:pPr>
              <a:defRPr/>
            </a:pPr>
            <a:r>
              <a:rPr lang="en-CA" dirty="0" smtClean="0"/>
              <a:t>Ex: Evaluate each of the powers</a:t>
            </a:r>
            <a:endParaRPr lang="en-CA" dirty="0"/>
          </a:p>
        </p:txBody>
      </p:sp>
      <p:graphicFrame>
        <p:nvGraphicFramePr>
          <p:cNvPr id="5122" name="Object 2"/>
          <p:cNvGraphicFramePr>
            <a:graphicFrameLocks noChangeAspect="1"/>
          </p:cNvGraphicFramePr>
          <p:nvPr/>
        </p:nvGraphicFramePr>
        <p:xfrm>
          <a:off x="239713" y="1192213"/>
          <a:ext cx="1085850" cy="568325"/>
        </p:xfrm>
        <a:graphic>
          <a:graphicData uri="http://schemas.openxmlformats.org/presentationml/2006/ole">
            <mc:AlternateContent xmlns:mc="http://schemas.openxmlformats.org/markup-compatibility/2006">
              <mc:Choice xmlns:v="urn:schemas-microsoft-com:vml" Requires="v">
                <p:oleObj spid="_x0000_s5282" name="Equation" r:id="rId4" imgW="533169" imgH="279279" progId="Equation.DSMT4">
                  <p:embed/>
                </p:oleObj>
              </mc:Choice>
              <mc:Fallback>
                <p:oleObj name="Equation" r:id="rId4" imgW="533169" imgH="279279"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13" y="1192213"/>
                        <a:ext cx="1085850"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3"/>
          <p:cNvGraphicFramePr>
            <a:graphicFrameLocks noChangeAspect="1"/>
          </p:cNvGraphicFramePr>
          <p:nvPr/>
        </p:nvGraphicFramePr>
        <p:xfrm>
          <a:off x="239713" y="3292475"/>
          <a:ext cx="1006475" cy="465138"/>
        </p:xfrm>
        <a:graphic>
          <a:graphicData uri="http://schemas.openxmlformats.org/presentationml/2006/ole">
            <mc:AlternateContent xmlns:mc="http://schemas.openxmlformats.org/markup-compatibility/2006">
              <mc:Choice xmlns:v="urn:schemas-microsoft-com:vml" Requires="v">
                <p:oleObj spid="_x0000_s5283" name="Equation" r:id="rId6" imgW="495085" imgH="228501" progId="Equation.DSMT4">
                  <p:embed/>
                </p:oleObj>
              </mc:Choice>
              <mc:Fallback>
                <p:oleObj name="Equation" r:id="rId6" imgW="495085" imgH="228501"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713" y="3292475"/>
                        <a:ext cx="1006475"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4"/>
          <p:cNvGraphicFramePr>
            <a:graphicFrameLocks noChangeAspect="1"/>
          </p:cNvGraphicFramePr>
          <p:nvPr/>
        </p:nvGraphicFramePr>
        <p:xfrm>
          <a:off x="4157663" y="1181100"/>
          <a:ext cx="1525587" cy="568325"/>
        </p:xfrm>
        <a:graphic>
          <a:graphicData uri="http://schemas.openxmlformats.org/presentationml/2006/ole">
            <mc:AlternateContent xmlns:mc="http://schemas.openxmlformats.org/markup-compatibility/2006">
              <mc:Choice xmlns:v="urn:schemas-microsoft-com:vml" Requires="v">
                <p:oleObj spid="_x0000_s5284" name="Equation" r:id="rId8" imgW="749300" imgH="279400" progId="Equation.DSMT4">
                  <p:embed/>
                </p:oleObj>
              </mc:Choice>
              <mc:Fallback>
                <p:oleObj name="Equation" r:id="rId8" imgW="749300" imgH="2794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7663" y="1181100"/>
                        <a:ext cx="1525587"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5"/>
          <p:cNvGraphicFramePr>
            <a:graphicFrameLocks noChangeAspect="1"/>
          </p:cNvGraphicFramePr>
          <p:nvPr/>
        </p:nvGraphicFramePr>
        <p:xfrm>
          <a:off x="4348163" y="3244850"/>
          <a:ext cx="1473200" cy="568325"/>
        </p:xfrm>
        <a:graphic>
          <a:graphicData uri="http://schemas.openxmlformats.org/presentationml/2006/ole">
            <mc:AlternateContent xmlns:mc="http://schemas.openxmlformats.org/markup-compatibility/2006">
              <mc:Choice xmlns:v="urn:schemas-microsoft-com:vml" Requires="v">
                <p:oleObj spid="_x0000_s5285" name="Equation" r:id="rId10" imgW="723586" imgH="279279" progId="Equation.DSMT4">
                  <p:embed/>
                </p:oleObj>
              </mc:Choice>
              <mc:Fallback>
                <p:oleObj name="Equation" r:id="rId10" imgW="723586" imgH="279279"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8163" y="3244850"/>
                        <a:ext cx="1473200"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nvGraphicFramePr>
        <p:xfrm>
          <a:off x="336550" y="1792288"/>
          <a:ext cx="2533650" cy="515937"/>
        </p:xfrm>
        <a:graphic>
          <a:graphicData uri="http://schemas.openxmlformats.org/presentationml/2006/ole">
            <mc:AlternateContent xmlns:mc="http://schemas.openxmlformats.org/markup-compatibility/2006">
              <mc:Choice xmlns:v="urn:schemas-microsoft-com:vml" Requires="v">
                <p:oleObj spid="_x0000_s5286" name="Equation" r:id="rId12" imgW="1244600" imgH="254000" progId="Equation.DSMT4">
                  <p:embed/>
                </p:oleObj>
              </mc:Choice>
              <mc:Fallback>
                <p:oleObj name="Equation" r:id="rId12" imgW="1244600" imgH="25400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6550" y="1792288"/>
                        <a:ext cx="2533650" cy="51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
          <p:cNvGraphicFramePr>
            <a:graphicFrameLocks noChangeAspect="1"/>
          </p:cNvGraphicFramePr>
          <p:nvPr/>
        </p:nvGraphicFramePr>
        <p:xfrm>
          <a:off x="314325" y="2455863"/>
          <a:ext cx="1035050" cy="450850"/>
        </p:xfrm>
        <a:graphic>
          <a:graphicData uri="http://schemas.openxmlformats.org/presentationml/2006/ole">
            <mc:AlternateContent xmlns:mc="http://schemas.openxmlformats.org/markup-compatibility/2006">
              <mc:Choice xmlns:v="urn:schemas-microsoft-com:vml" Requires="v">
                <p:oleObj spid="_x0000_s5287" name="Equation" r:id="rId14" imgW="405872" imgH="177569" progId="Equation.DSMT4">
                  <p:embed/>
                </p:oleObj>
              </mc:Choice>
              <mc:Fallback>
                <p:oleObj name="Equation" r:id="rId14" imgW="405872" imgH="177569"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4325" y="2455863"/>
                        <a:ext cx="1035050"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8"/>
          <p:cNvGraphicFramePr>
            <a:graphicFrameLocks noChangeAspect="1"/>
          </p:cNvGraphicFramePr>
          <p:nvPr/>
        </p:nvGraphicFramePr>
        <p:xfrm>
          <a:off x="1319213" y="3243263"/>
          <a:ext cx="1035050" cy="566737"/>
        </p:xfrm>
        <a:graphic>
          <a:graphicData uri="http://schemas.openxmlformats.org/presentationml/2006/ole">
            <mc:AlternateContent xmlns:mc="http://schemas.openxmlformats.org/markup-compatibility/2006">
              <mc:Choice xmlns:v="urn:schemas-microsoft-com:vml" Requires="v">
                <p:oleObj spid="_x0000_s5288" name="Equation" r:id="rId16" imgW="508000" imgH="279400" progId="Equation.DSMT4">
                  <p:embed/>
                </p:oleObj>
              </mc:Choice>
              <mc:Fallback>
                <p:oleObj name="Equation" r:id="rId16" imgW="508000" imgH="27940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19213" y="3243263"/>
                        <a:ext cx="1035050" cy="566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9"/>
          <p:cNvGraphicFramePr>
            <a:graphicFrameLocks noChangeAspect="1"/>
          </p:cNvGraphicFramePr>
          <p:nvPr/>
        </p:nvGraphicFramePr>
        <p:xfrm>
          <a:off x="2359025" y="3249613"/>
          <a:ext cx="1062038" cy="566737"/>
        </p:xfrm>
        <a:graphic>
          <a:graphicData uri="http://schemas.openxmlformats.org/presentationml/2006/ole">
            <mc:AlternateContent xmlns:mc="http://schemas.openxmlformats.org/markup-compatibility/2006">
              <mc:Choice xmlns:v="urn:schemas-microsoft-com:vml" Requires="v">
                <p:oleObj spid="_x0000_s5289" name="Equation" r:id="rId18" imgW="520474" imgH="279279" progId="Equation.DSMT4">
                  <p:embed/>
                </p:oleObj>
              </mc:Choice>
              <mc:Fallback>
                <p:oleObj name="Equation" r:id="rId18" imgW="520474" imgH="279279" progId="Equation.DSMT4">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59025" y="3249613"/>
                        <a:ext cx="1062038" cy="566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0"/>
          <p:cNvGraphicFramePr>
            <a:graphicFrameLocks noChangeAspect="1"/>
          </p:cNvGraphicFramePr>
          <p:nvPr/>
        </p:nvGraphicFramePr>
        <p:xfrm>
          <a:off x="1327150" y="3924300"/>
          <a:ext cx="2197100" cy="515938"/>
        </p:xfrm>
        <a:graphic>
          <a:graphicData uri="http://schemas.openxmlformats.org/presentationml/2006/ole">
            <mc:AlternateContent xmlns:mc="http://schemas.openxmlformats.org/markup-compatibility/2006">
              <mc:Choice xmlns:v="urn:schemas-microsoft-com:vml" Requires="v">
                <p:oleObj spid="_x0000_s5290" name="Equation" r:id="rId20" imgW="1079032" imgH="253890" progId="Equation.DSMT4">
                  <p:embed/>
                </p:oleObj>
              </mc:Choice>
              <mc:Fallback>
                <p:oleObj name="Equation" r:id="rId20" imgW="1079032" imgH="253890" progId="Equation.DSMT4">
                  <p:embed/>
                  <p:pic>
                    <p:nvPicPr>
                      <p:cNvPr id="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27150" y="3924300"/>
                        <a:ext cx="2197100"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1"/>
          <p:cNvGraphicFramePr>
            <a:graphicFrameLocks noChangeAspect="1"/>
          </p:cNvGraphicFramePr>
          <p:nvPr/>
        </p:nvGraphicFramePr>
        <p:xfrm>
          <a:off x="1306513" y="4514850"/>
          <a:ext cx="1731962" cy="515938"/>
        </p:xfrm>
        <a:graphic>
          <a:graphicData uri="http://schemas.openxmlformats.org/presentationml/2006/ole">
            <mc:AlternateContent xmlns:mc="http://schemas.openxmlformats.org/markup-compatibility/2006">
              <mc:Choice xmlns:v="urn:schemas-microsoft-com:vml" Requires="v">
                <p:oleObj spid="_x0000_s5291" name="Equation" r:id="rId22" imgW="850531" imgH="253890" progId="Equation.DSMT4">
                  <p:embed/>
                </p:oleObj>
              </mc:Choice>
              <mc:Fallback>
                <p:oleObj name="Equation" r:id="rId22" imgW="850531" imgH="253890" progId="Equation.DSMT4">
                  <p:embed/>
                  <p:pic>
                    <p:nvPicPr>
                      <p:cNvPr id="0" name="Picture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06513" y="4514850"/>
                        <a:ext cx="1731962"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2"/>
          <p:cNvGraphicFramePr>
            <a:graphicFrameLocks noChangeAspect="1"/>
          </p:cNvGraphicFramePr>
          <p:nvPr/>
        </p:nvGraphicFramePr>
        <p:xfrm>
          <a:off x="1300163" y="5187950"/>
          <a:ext cx="1033462" cy="450850"/>
        </p:xfrm>
        <a:graphic>
          <a:graphicData uri="http://schemas.openxmlformats.org/presentationml/2006/ole">
            <mc:AlternateContent xmlns:mc="http://schemas.openxmlformats.org/markup-compatibility/2006">
              <mc:Choice xmlns:v="urn:schemas-microsoft-com:vml" Requires="v">
                <p:oleObj spid="_x0000_s5292" name="Equation" r:id="rId24" imgW="405872" imgH="177569" progId="Equation.DSMT4">
                  <p:embed/>
                </p:oleObj>
              </mc:Choice>
              <mc:Fallback>
                <p:oleObj name="Equation" r:id="rId24" imgW="405872" imgH="177569" progId="Equation.DSMT4">
                  <p:embed/>
                  <p:pic>
                    <p:nvPicPr>
                      <p:cNvPr id="0"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00163" y="5187950"/>
                        <a:ext cx="1033462"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3"/>
          <p:cNvGraphicFramePr>
            <a:graphicFrameLocks noChangeAspect="1"/>
          </p:cNvGraphicFramePr>
          <p:nvPr/>
        </p:nvGraphicFramePr>
        <p:xfrm>
          <a:off x="4449763" y="1820863"/>
          <a:ext cx="3592512" cy="515937"/>
        </p:xfrm>
        <a:graphic>
          <a:graphicData uri="http://schemas.openxmlformats.org/presentationml/2006/ole">
            <mc:AlternateContent xmlns:mc="http://schemas.openxmlformats.org/markup-compatibility/2006">
              <mc:Choice xmlns:v="urn:schemas-microsoft-com:vml" Requires="v">
                <p:oleObj spid="_x0000_s5293" name="Equation" r:id="rId25" imgW="1765300" imgH="254000" progId="Equation.DSMT4">
                  <p:embed/>
                </p:oleObj>
              </mc:Choice>
              <mc:Fallback>
                <p:oleObj name="Equation" r:id="rId25" imgW="1765300" imgH="254000" progId="Equation.DSMT4">
                  <p:embed/>
                  <p:pic>
                    <p:nvPicPr>
                      <p:cNvPr id="0" name="Picture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49763" y="1820863"/>
                        <a:ext cx="3592512" cy="51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4"/>
          <p:cNvGraphicFramePr>
            <a:graphicFrameLocks noChangeAspect="1"/>
          </p:cNvGraphicFramePr>
          <p:nvPr/>
        </p:nvGraphicFramePr>
        <p:xfrm>
          <a:off x="4459288" y="2471738"/>
          <a:ext cx="827087" cy="361950"/>
        </p:xfrm>
        <a:graphic>
          <a:graphicData uri="http://schemas.openxmlformats.org/presentationml/2006/ole">
            <mc:AlternateContent xmlns:mc="http://schemas.openxmlformats.org/markup-compatibility/2006">
              <mc:Choice xmlns:v="urn:schemas-microsoft-com:vml" Requires="v">
                <p:oleObj spid="_x0000_s5294" name="Equation" r:id="rId27" imgW="405872" imgH="177569" progId="Equation.DSMT4">
                  <p:embed/>
                </p:oleObj>
              </mc:Choice>
              <mc:Fallback>
                <p:oleObj name="Equation" r:id="rId27" imgW="405872" imgH="177569" progId="Equation.DSMT4">
                  <p:embed/>
                  <p:pic>
                    <p:nvPicPr>
                      <p:cNvPr id="0" name="Picture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459288" y="2471738"/>
                        <a:ext cx="827087"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5"/>
          <p:cNvGraphicFramePr>
            <a:graphicFrameLocks noChangeAspect="1"/>
          </p:cNvGraphicFramePr>
          <p:nvPr/>
        </p:nvGraphicFramePr>
        <p:xfrm>
          <a:off x="4191000" y="3870325"/>
          <a:ext cx="4419600" cy="515938"/>
        </p:xfrm>
        <a:graphic>
          <a:graphicData uri="http://schemas.openxmlformats.org/presentationml/2006/ole">
            <mc:AlternateContent xmlns:mc="http://schemas.openxmlformats.org/markup-compatibility/2006">
              <mc:Choice xmlns:v="urn:schemas-microsoft-com:vml" Requires="v">
                <p:oleObj spid="_x0000_s5295" name="Equation" r:id="rId29" imgW="2171700" imgH="254000" progId="Equation.DSMT4">
                  <p:embed/>
                </p:oleObj>
              </mc:Choice>
              <mc:Fallback>
                <p:oleObj name="Equation" r:id="rId29" imgW="2171700" imgH="254000" progId="Equation.DSMT4">
                  <p:embed/>
                  <p:pic>
                    <p:nvPicPr>
                      <p:cNvPr id="0" name="Picture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191000" y="3870325"/>
                        <a:ext cx="4419600"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6"/>
          <p:cNvGraphicFramePr>
            <a:graphicFrameLocks noChangeAspect="1"/>
          </p:cNvGraphicFramePr>
          <p:nvPr/>
        </p:nvGraphicFramePr>
        <p:xfrm>
          <a:off x="4205288" y="4432300"/>
          <a:ext cx="1576387" cy="515938"/>
        </p:xfrm>
        <a:graphic>
          <a:graphicData uri="http://schemas.openxmlformats.org/presentationml/2006/ole">
            <mc:AlternateContent xmlns:mc="http://schemas.openxmlformats.org/markup-compatibility/2006">
              <mc:Choice xmlns:v="urn:schemas-microsoft-com:vml" Requires="v">
                <p:oleObj spid="_x0000_s5296" name="Equation" r:id="rId31" imgW="774364" imgH="253890" progId="Equation.DSMT4">
                  <p:embed/>
                </p:oleObj>
              </mc:Choice>
              <mc:Fallback>
                <p:oleObj name="Equation" r:id="rId31" imgW="774364" imgH="253890" progId="Equation.DSMT4">
                  <p:embed/>
                  <p:pic>
                    <p:nvPicPr>
                      <p:cNvPr id="0" name="Picture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205288" y="4432300"/>
                        <a:ext cx="1576387"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7"/>
          <p:cNvGraphicFramePr>
            <a:graphicFrameLocks noChangeAspect="1"/>
          </p:cNvGraphicFramePr>
          <p:nvPr/>
        </p:nvGraphicFramePr>
        <p:xfrm>
          <a:off x="4173538" y="5057775"/>
          <a:ext cx="1282700" cy="496888"/>
        </p:xfrm>
        <a:graphic>
          <a:graphicData uri="http://schemas.openxmlformats.org/presentationml/2006/ole">
            <mc:AlternateContent xmlns:mc="http://schemas.openxmlformats.org/markup-compatibility/2006">
              <mc:Choice xmlns:v="urn:schemas-microsoft-com:vml" Requires="v">
                <p:oleObj spid="_x0000_s5297" name="Equation" r:id="rId33" imgW="457002" imgH="177723" progId="Equation.DSMT4">
                  <p:embed/>
                </p:oleObj>
              </mc:Choice>
              <mc:Fallback>
                <p:oleObj name="Equation" r:id="rId33" imgW="457002" imgH="177723" progId="Equation.DSMT4">
                  <p:embed/>
                  <p:pic>
                    <p:nvPicPr>
                      <p:cNvPr id="0" name="Picture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173538" y="5057775"/>
                        <a:ext cx="1282700" cy="496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5"/>
          <p:cNvSpPr txBox="1">
            <a:spLocks noChangeArrowheads="1"/>
          </p:cNvSpPr>
          <p:nvPr/>
        </p:nvSpPr>
        <p:spPr bwMode="auto">
          <a:xfrm>
            <a:off x="5084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35"/>
              </a:rPr>
              <a:t>www.BCMath.ca</a:t>
            </a:r>
            <a:r>
              <a:rPr lang="en-US" sz="10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horizontal)">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00988" cy="654050"/>
          </a:xfrm>
        </p:spPr>
        <p:txBody>
          <a:bodyPr/>
          <a:lstStyle/>
          <a:p>
            <a:pPr eaLnBrk="1" fontAlgn="auto" hangingPunct="1">
              <a:spcAft>
                <a:spcPts val="0"/>
              </a:spcAft>
              <a:defRPr/>
            </a:pPr>
            <a:r>
              <a:rPr lang="en-CA" dirty="0" smtClean="0"/>
              <a:t>Ex: Cockroach Question:</a:t>
            </a:r>
            <a:endParaRPr lang="en-CA" dirty="0"/>
          </a:p>
        </p:txBody>
      </p:sp>
      <p:sp>
        <p:nvSpPr>
          <p:cNvPr id="17411" name="Content Placeholder 2"/>
          <p:cNvSpPr>
            <a:spLocks noGrp="1"/>
          </p:cNvSpPr>
          <p:nvPr>
            <p:ph sz="quarter" idx="1"/>
          </p:nvPr>
        </p:nvSpPr>
        <p:spPr>
          <a:xfrm>
            <a:off x="214313" y="1071563"/>
            <a:ext cx="8429625" cy="1714500"/>
          </a:xfrm>
        </p:spPr>
        <p:txBody>
          <a:bodyPr/>
          <a:lstStyle/>
          <a:p>
            <a:pPr eaLnBrk="1" hangingPunct="1">
              <a:buFont typeface="Wingdings" pitchFamily="2" charset="2"/>
              <a:buNone/>
            </a:pPr>
            <a:r>
              <a:rPr lang="en-CA" sz="3300" i="1" smtClean="0"/>
              <a:t>If a colony of 2 cockroaches doubles every day, how many cockroaches will there be after 1 week?</a:t>
            </a:r>
          </a:p>
        </p:txBody>
      </p:sp>
      <p:pic>
        <p:nvPicPr>
          <p:cNvPr id="17412" name="Picture 3" descr="cock on appl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950" y="2730500"/>
            <a:ext cx="3427413"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cockroach in cup.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1300" y="2714625"/>
            <a:ext cx="4078288"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5"/>
          <p:cNvSpPr txBox="1">
            <a:spLocks noChangeArrowheads="1"/>
          </p:cNvSpPr>
          <p:nvPr/>
        </p:nvSpPr>
        <p:spPr bwMode="auto">
          <a:xfrm>
            <a:off x="0" y="6613525"/>
            <a:ext cx="4059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t>© Copyright all rights reserved to Homework depot: </a:t>
            </a:r>
            <a:r>
              <a:rPr lang="en-US" sz="1000">
                <a:hlinkClick r:id="rId5"/>
              </a:rPr>
              <a:t>www.BCMath.ca</a:t>
            </a:r>
            <a:r>
              <a:rPr lang="en-US" sz="1000"/>
              <a:t> </a:t>
            </a:r>
          </a:p>
        </p:txBody>
      </p:sp>
      <p:sp>
        <p:nvSpPr>
          <p:cNvPr id="7" name="Text Box 5"/>
          <p:cNvSpPr txBox="1">
            <a:spLocks noChangeArrowheads="1"/>
          </p:cNvSpPr>
          <p:nvPr/>
        </p:nvSpPr>
        <p:spPr bwMode="auto">
          <a:xfrm>
            <a:off x="5084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5"/>
              </a:rPr>
              <a:t>www.BCMath.ca</a:t>
            </a:r>
            <a:r>
              <a:rPr lang="en-US" sz="1000" dirty="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 name="Rectangle 1142"/>
          <p:cNvSpPr/>
          <p:nvPr/>
        </p:nvSpPr>
        <p:spPr>
          <a:xfrm>
            <a:off x="8466138" y="1687513"/>
            <a:ext cx="141287" cy="236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grpSp>
        <p:nvGrpSpPr>
          <p:cNvPr id="2" name="Group 24"/>
          <p:cNvGrpSpPr>
            <a:grpSpLocks/>
          </p:cNvGrpSpPr>
          <p:nvPr/>
        </p:nvGrpSpPr>
        <p:grpSpPr bwMode="auto">
          <a:xfrm>
            <a:off x="1222375" y="5140325"/>
            <a:ext cx="638175" cy="684213"/>
            <a:chOff x="1522111" y="1535037"/>
            <a:chExt cx="599082" cy="663672"/>
          </a:xfrm>
        </p:grpSpPr>
        <p:sp>
          <p:nvSpPr>
            <p:cNvPr id="4" name="Oval 3"/>
            <p:cNvSpPr/>
            <p:nvPr/>
          </p:nvSpPr>
          <p:spPr>
            <a:xfrm>
              <a:off x="1785886" y="1856864"/>
              <a:ext cx="71532" cy="21557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Arc 4"/>
            <p:cNvSpPr/>
            <p:nvPr/>
          </p:nvSpPr>
          <p:spPr>
            <a:xfrm>
              <a:off x="1522111" y="1535037"/>
              <a:ext cx="286129" cy="64365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6" name="Arc 5"/>
            <p:cNvSpPr/>
            <p:nvPr/>
          </p:nvSpPr>
          <p:spPr>
            <a:xfrm flipH="1">
              <a:off x="1835064" y="1555055"/>
              <a:ext cx="286129" cy="6436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8" name="Straight Connector 7"/>
            <p:cNvCxnSpPr>
              <a:stCxn id="4" idx="7"/>
            </p:cNvCxnSpPr>
            <p:nvPr/>
          </p:nvCxnSpPr>
          <p:spPr>
            <a:xfrm rot="5400000" flipH="1" flipV="1">
              <a:off x="1833104" y="1827631"/>
              <a:ext cx="75452"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94674" y="1821447"/>
              <a:ext cx="87925" cy="8007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1839835" y="1899233"/>
              <a:ext cx="73912"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872174" y="1922281"/>
              <a:ext cx="101630" cy="447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1837575" y="1978535"/>
              <a:ext cx="75452"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62340" y="2009157"/>
              <a:ext cx="157064" cy="8345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 name="Group 23"/>
            <p:cNvGrpSpPr>
              <a:grpSpLocks/>
            </p:cNvGrpSpPr>
            <p:nvPr/>
          </p:nvGrpSpPr>
          <p:grpSpPr bwMode="auto">
            <a:xfrm flipH="1">
              <a:off x="1655487" y="1827586"/>
              <a:ext cx="135527" cy="314551"/>
              <a:chOff x="1999293" y="1966571"/>
              <a:chExt cx="135527" cy="314551"/>
            </a:xfrm>
          </p:grpSpPr>
          <p:cxnSp>
            <p:nvCxnSpPr>
              <p:cNvPr id="18" name="Straight Connector 17"/>
              <p:cNvCxnSpPr/>
              <p:nvPr/>
            </p:nvCxnSpPr>
            <p:spPr>
              <a:xfrm rot="5400000" flipH="1" flipV="1">
                <a:off x="1986838" y="1979703"/>
                <a:ext cx="73912"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047638" y="1974291"/>
                <a:ext cx="87924" cy="8007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1992799" y="2052076"/>
                <a:ext cx="73912"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2024368" y="2074354"/>
                <a:ext cx="103169" cy="447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1991308" y="2130608"/>
                <a:ext cx="73912"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2016074" y="2161230"/>
                <a:ext cx="155523" cy="8345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11" name="Group 25"/>
          <p:cNvGrpSpPr>
            <a:grpSpLocks/>
          </p:cNvGrpSpPr>
          <p:nvPr/>
        </p:nvGrpSpPr>
        <p:grpSpPr bwMode="auto">
          <a:xfrm rot="5400000">
            <a:off x="1689894" y="1340644"/>
            <a:ext cx="454025" cy="487363"/>
            <a:chOff x="1522111" y="1535037"/>
            <a:chExt cx="599082" cy="663672"/>
          </a:xfrm>
        </p:grpSpPr>
        <p:sp>
          <p:nvSpPr>
            <p:cNvPr id="27" name="Oval 26"/>
            <p:cNvSpPr/>
            <p:nvPr/>
          </p:nvSpPr>
          <p:spPr>
            <a:xfrm>
              <a:off x="1786043" y="1857146"/>
              <a:ext cx="71220" cy="214017"/>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 name="Arc 27"/>
            <p:cNvSpPr/>
            <p:nvPr/>
          </p:nvSpPr>
          <p:spPr>
            <a:xfrm>
              <a:off x="1522111" y="1535037"/>
              <a:ext cx="284878" cy="64205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9" name="Arc 28"/>
            <p:cNvSpPr/>
            <p:nvPr/>
          </p:nvSpPr>
          <p:spPr>
            <a:xfrm flipH="1">
              <a:off x="1836315" y="1556655"/>
              <a:ext cx="284878" cy="6420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30" name="Straight Connector 29"/>
            <p:cNvCxnSpPr>
              <a:stCxn id="27" idx="7"/>
            </p:cNvCxnSpPr>
            <p:nvPr/>
          </p:nvCxnSpPr>
          <p:spPr>
            <a:xfrm rot="5400000" flipH="1" flipV="1">
              <a:off x="1833046" y="1827651"/>
              <a:ext cx="756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894966" y="1822557"/>
              <a:ext cx="87977" cy="7998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flipV="1">
              <a:off x="1839329" y="1898991"/>
              <a:ext cx="75664"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1872442" y="1922703"/>
              <a:ext cx="101605"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1837235" y="1978977"/>
              <a:ext cx="756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1862144" y="2008732"/>
              <a:ext cx="157812"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5" name="Group 35"/>
            <p:cNvGrpSpPr>
              <a:grpSpLocks/>
            </p:cNvGrpSpPr>
            <p:nvPr/>
          </p:nvGrpSpPr>
          <p:grpSpPr bwMode="auto">
            <a:xfrm flipH="1">
              <a:off x="1655487" y="1827586"/>
              <a:ext cx="135527" cy="314551"/>
              <a:chOff x="1999293" y="1966571"/>
              <a:chExt cx="135527" cy="314551"/>
            </a:xfrm>
          </p:grpSpPr>
          <p:cxnSp>
            <p:nvCxnSpPr>
              <p:cNvPr id="37" name="Straight Connector 36"/>
              <p:cNvCxnSpPr/>
              <p:nvPr/>
            </p:nvCxnSpPr>
            <p:spPr>
              <a:xfrm rot="5400000" flipH="1" flipV="1">
                <a:off x="1986333" y="1979608"/>
                <a:ext cx="75662"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048254" y="1961542"/>
                <a:ext cx="85881" cy="821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1991570" y="2051995"/>
                <a:ext cx="75664"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2023634" y="2074660"/>
                <a:ext cx="101605"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1990523" y="2130934"/>
                <a:ext cx="75662"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2015464" y="2152008"/>
                <a:ext cx="155650" cy="816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149" name="Group 42"/>
          <p:cNvGrpSpPr>
            <a:grpSpLocks/>
          </p:cNvGrpSpPr>
          <p:nvPr/>
        </p:nvGrpSpPr>
        <p:grpSpPr bwMode="auto">
          <a:xfrm rot="-8151696">
            <a:off x="4672013" y="2006600"/>
            <a:ext cx="693737" cy="685800"/>
            <a:chOff x="1522111" y="1535037"/>
            <a:chExt cx="599082" cy="663672"/>
          </a:xfrm>
        </p:grpSpPr>
        <p:sp>
          <p:nvSpPr>
            <p:cNvPr id="44" name="Oval 43"/>
            <p:cNvSpPr/>
            <p:nvPr/>
          </p:nvSpPr>
          <p:spPr>
            <a:xfrm>
              <a:off x="1792155" y="1865057"/>
              <a:ext cx="72657" cy="21354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5" name="Arc 44"/>
            <p:cNvSpPr/>
            <p:nvPr/>
          </p:nvSpPr>
          <p:spPr>
            <a:xfrm>
              <a:off x="1522998" y="1544565"/>
              <a:ext cx="285147" cy="643701"/>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46" name="Arc 45"/>
            <p:cNvSpPr/>
            <p:nvPr/>
          </p:nvSpPr>
          <p:spPr>
            <a:xfrm flipH="1">
              <a:off x="1837819" y="1563995"/>
              <a:ext cx="285147" cy="64370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47" name="Straight Connector 46"/>
            <p:cNvCxnSpPr>
              <a:stCxn id="44" idx="7"/>
            </p:cNvCxnSpPr>
            <p:nvPr/>
          </p:nvCxnSpPr>
          <p:spPr>
            <a:xfrm rot="5400000" flipH="1" flipV="1">
              <a:off x="1834432" y="1827423"/>
              <a:ext cx="73741" cy="4798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897957" y="1829273"/>
              <a:ext cx="87737" cy="814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flipH="1" flipV="1">
              <a:off x="1840240" y="1900311"/>
              <a:ext cx="73741" cy="4798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1872760" y="1931409"/>
              <a:ext cx="102931" cy="438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1845583" y="1986786"/>
              <a:ext cx="75277" cy="4798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1868999" y="2015661"/>
              <a:ext cx="155164" cy="8362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159" name="Group 52"/>
            <p:cNvGrpSpPr>
              <a:grpSpLocks/>
            </p:cNvGrpSpPr>
            <p:nvPr/>
          </p:nvGrpSpPr>
          <p:grpSpPr bwMode="auto">
            <a:xfrm flipH="1">
              <a:off x="1655487" y="1827586"/>
              <a:ext cx="135527" cy="314551"/>
              <a:chOff x="1999293" y="1966571"/>
              <a:chExt cx="135527" cy="314551"/>
            </a:xfrm>
          </p:grpSpPr>
          <p:cxnSp>
            <p:nvCxnSpPr>
              <p:cNvPr id="54" name="Straight Connector 53"/>
              <p:cNvCxnSpPr/>
              <p:nvPr/>
            </p:nvCxnSpPr>
            <p:spPr>
              <a:xfrm rot="5400000" flipH="1" flipV="1">
                <a:off x="1976659" y="1986931"/>
                <a:ext cx="75278" cy="4935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046567" y="1974184"/>
                <a:ext cx="87738" cy="7988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flipV="1">
                <a:off x="1982165" y="2051637"/>
                <a:ext cx="73741" cy="4798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023400" y="2075036"/>
                <a:ext cx="101394" cy="438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flipH="1" flipV="1">
                <a:off x="1984198" y="2130912"/>
                <a:ext cx="73741" cy="4798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2003944" y="2166355"/>
                <a:ext cx="159773" cy="8362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166" name="Group 59"/>
          <p:cNvGrpSpPr>
            <a:grpSpLocks/>
          </p:cNvGrpSpPr>
          <p:nvPr/>
        </p:nvGrpSpPr>
        <p:grpSpPr bwMode="auto">
          <a:xfrm>
            <a:off x="1895475" y="2281238"/>
            <a:ext cx="338138" cy="447675"/>
            <a:chOff x="1522111" y="1535037"/>
            <a:chExt cx="599082" cy="663672"/>
          </a:xfrm>
        </p:grpSpPr>
        <p:sp>
          <p:nvSpPr>
            <p:cNvPr id="61" name="Oval 60"/>
            <p:cNvSpPr/>
            <p:nvPr/>
          </p:nvSpPr>
          <p:spPr>
            <a:xfrm>
              <a:off x="1786494" y="1857458"/>
              <a:ext cx="70316" cy="21416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2" name="Arc 61"/>
            <p:cNvSpPr/>
            <p:nvPr/>
          </p:nvSpPr>
          <p:spPr>
            <a:xfrm>
              <a:off x="1522111" y="1535037"/>
              <a:ext cx="286884" cy="642490"/>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63" name="Arc 62"/>
            <p:cNvSpPr/>
            <p:nvPr/>
          </p:nvSpPr>
          <p:spPr>
            <a:xfrm flipH="1">
              <a:off x="1834309" y="1556217"/>
              <a:ext cx="286884" cy="642492"/>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64" name="Straight Connector 63"/>
            <p:cNvCxnSpPr>
              <a:stCxn id="61" idx="7"/>
            </p:cNvCxnSpPr>
            <p:nvPr/>
          </p:nvCxnSpPr>
          <p:spPr>
            <a:xfrm rot="5400000" flipH="1" flipV="1">
              <a:off x="1832987" y="1827669"/>
              <a:ext cx="72958"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893373" y="1822158"/>
              <a:ext cx="90003"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1840249" y="1899448"/>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H="1">
              <a:off x="1871129" y="1923443"/>
              <a:ext cx="103552" cy="421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flipH="1" flipV="1">
              <a:off x="1837437" y="1979465"/>
              <a:ext cx="75310"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1863523" y="2008253"/>
              <a:ext cx="155327"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3" name="Group 69"/>
            <p:cNvGrpSpPr>
              <a:grpSpLocks/>
            </p:cNvGrpSpPr>
            <p:nvPr/>
          </p:nvGrpSpPr>
          <p:grpSpPr bwMode="auto">
            <a:xfrm flipH="1">
              <a:off x="1655487" y="1827586"/>
              <a:ext cx="135527" cy="314551"/>
              <a:chOff x="1999293" y="1966571"/>
              <a:chExt cx="135527" cy="314551"/>
            </a:xfrm>
          </p:grpSpPr>
          <p:cxnSp>
            <p:nvCxnSpPr>
              <p:cNvPr id="71" name="Straight Connector 70"/>
              <p:cNvCxnSpPr/>
              <p:nvPr/>
            </p:nvCxnSpPr>
            <p:spPr>
              <a:xfrm rot="5400000" flipH="1" flipV="1">
                <a:off x="1984438" y="1979597"/>
                <a:ext cx="75310"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046001" y="1972909"/>
                <a:ext cx="90003"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flipH="1" flipV="1">
                <a:off x="1991240" y="2051377"/>
                <a:ext cx="72958"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2023528" y="2073964"/>
                <a:ext cx="101197" cy="4500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flipH="1" flipV="1">
                <a:off x="1990063" y="2130217"/>
                <a:ext cx="75310"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2016151" y="2161358"/>
                <a:ext cx="155328"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176" name="Group 76"/>
          <p:cNvGrpSpPr>
            <a:grpSpLocks/>
          </p:cNvGrpSpPr>
          <p:nvPr/>
        </p:nvGrpSpPr>
        <p:grpSpPr bwMode="auto">
          <a:xfrm rot="-5400000">
            <a:off x="1243806" y="2455070"/>
            <a:ext cx="454025" cy="487362"/>
            <a:chOff x="1522111" y="1535037"/>
            <a:chExt cx="599082" cy="663672"/>
          </a:xfrm>
        </p:grpSpPr>
        <p:sp>
          <p:nvSpPr>
            <p:cNvPr id="78" name="Oval 77"/>
            <p:cNvSpPr/>
            <p:nvPr/>
          </p:nvSpPr>
          <p:spPr>
            <a:xfrm>
              <a:off x="1786043" y="1857145"/>
              <a:ext cx="71220" cy="2140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9" name="Arc 78"/>
            <p:cNvSpPr/>
            <p:nvPr/>
          </p:nvSpPr>
          <p:spPr>
            <a:xfrm>
              <a:off x="1522112" y="1535038"/>
              <a:ext cx="284878" cy="64205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80" name="Arc 79"/>
            <p:cNvSpPr/>
            <p:nvPr/>
          </p:nvSpPr>
          <p:spPr>
            <a:xfrm flipH="1">
              <a:off x="1836316" y="1556656"/>
              <a:ext cx="284878" cy="6420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81" name="Straight Connector 80"/>
            <p:cNvCxnSpPr>
              <a:stCxn id="78" idx="7"/>
            </p:cNvCxnSpPr>
            <p:nvPr/>
          </p:nvCxnSpPr>
          <p:spPr>
            <a:xfrm rot="5400000" flipH="1" flipV="1">
              <a:off x="1843520" y="1827652"/>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894966" y="1822556"/>
              <a:ext cx="87977" cy="799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flipH="1" flipV="1">
              <a:off x="1849805" y="1898992"/>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1882917" y="1922704"/>
              <a:ext cx="101604"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flipH="1" flipV="1">
              <a:off x="1847709" y="1978978"/>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6200000" flipH="1">
              <a:off x="1862145" y="2008733"/>
              <a:ext cx="157811"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183" name="Group 86"/>
            <p:cNvGrpSpPr>
              <a:grpSpLocks/>
            </p:cNvGrpSpPr>
            <p:nvPr/>
          </p:nvGrpSpPr>
          <p:grpSpPr bwMode="auto">
            <a:xfrm flipH="1">
              <a:off x="1655487" y="1827586"/>
              <a:ext cx="135527" cy="314551"/>
              <a:chOff x="1999293" y="1966571"/>
              <a:chExt cx="135527" cy="314551"/>
            </a:xfrm>
          </p:grpSpPr>
          <p:cxnSp>
            <p:nvCxnSpPr>
              <p:cNvPr id="88" name="Straight Connector 87"/>
              <p:cNvCxnSpPr/>
              <p:nvPr/>
            </p:nvCxnSpPr>
            <p:spPr>
              <a:xfrm rot="5400000" flipH="1" flipV="1">
                <a:off x="1975859" y="1979607"/>
                <a:ext cx="75664"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037780" y="1972350"/>
                <a:ext cx="85881" cy="821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flipH="1" flipV="1">
                <a:off x="1991569" y="2051994"/>
                <a:ext cx="75662"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6200000" flipH="1">
                <a:off x="2013161" y="2074660"/>
                <a:ext cx="101604"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1980048" y="2130933"/>
                <a:ext cx="75664"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flipH="1">
                <a:off x="2004990" y="2162816"/>
                <a:ext cx="155650" cy="816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193" name="Group 110"/>
          <p:cNvGrpSpPr>
            <a:grpSpLocks/>
          </p:cNvGrpSpPr>
          <p:nvPr/>
        </p:nvGrpSpPr>
        <p:grpSpPr bwMode="auto">
          <a:xfrm rot="-7320000">
            <a:off x="2836069" y="3490119"/>
            <a:ext cx="338137" cy="447675"/>
            <a:chOff x="1522111" y="1535037"/>
            <a:chExt cx="599082" cy="663672"/>
          </a:xfrm>
        </p:grpSpPr>
        <p:sp>
          <p:nvSpPr>
            <p:cNvPr id="112" name="Oval 111"/>
            <p:cNvSpPr/>
            <p:nvPr/>
          </p:nvSpPr>
          <p:spPr>
            <a:xfrm>
              <a:off x="1796194" y="1857831"/>
              <a:ext cx="70316" cy="21416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3" name="Arc 112"/>
            <p:cNvSpPr/>
            <p:nvPr/>
          </p:nvSpPr>
          <p:spPr>
            <a:xfrm>
              <a:off x="1522135" y="1534787"/>
              <a:ext cx="286885" cy="642492"/>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14" name="Arc 113"/>
            <p:cNvSpPr/>
            <p:nvPr/>
          </p:nvSpPr>
          <p:spPr>
            <a:xfrm flipH="1">
              <a:off x="1834284" y="1556467"/>
              <a:ext cx="286885" cy="64249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15" name="Straight Connector 114"/>
            <p:cNvCxnSpPr>
              <a:stCxn id="112" idx="7"/>
            </p:cNvCxnSpPr>
            <p:nvPr/>
          </p:nvCxnSpPr>
          <p:spPr>
            <a:xfrm rot="5400000" flipH="1" flipV="1">
              <a:off x="1848525" y="1824750"/>
              <a:ext cx="72956"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1893817" y="1818749"/>
              <a:ext cx="90003"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flipH="1" flipV="1">
              <a:off x="1854661" y="1899340"/>
              <a:ext cx="75310"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6200000" flipH="1">
              <a:off x="1874828" y="1922856"/>
              <a:ext cx="103552" cy="421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flipH="1" flipV="1">
              <a:off x="1837975" y="1979419"/>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6200000" flipH="1">
              <a:off x="1862368" y="2005912"/>
              <a:ext cx="155327"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200" name="Group 120"/>
            <p:cNvGrpSpPr>
              <a:grpSpLocks/>
            </p:cNvGrpSpPr>
            <p:nvPr/>
          </p:nvGrpSpPr>
          <p:grpSpPr bwMode="auto">
            <a:xfrm flipH="1">
              <a:off x="1655487" y="1827586"/>
              <a:ext cx="135527" cy="314551"/>
              <a:chOff x="1999293" y="1966571"/>
              <a:chExt cx="135527" cy="314551"/>
            </a:xfrm>
          </p:grpSpPr>
          <p:cxnSp>
            <p:nvCxnSpPr>
              <p:cNvPr id="122" name="Straight Connector 121"/>
              <p:cNvCxnSpPr/>
              <p:nvPr/>
            </p:nvCxnSpPr>
            <p:spPr>
              <a:xfrm rot="5400000" flipH="1" flipV="1">
                <a:off x="1971414" y="1960148"/>
                <a:ext cx="77664" cy="5625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031236" y="1960122"/>
                <a:ext cx="98440"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flipH="1" flipV="1">
                <a:off x="1964086" y="2039579"/>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6200000" flipH="1">
                <a:off x="2011082" y="2051989"/>
                <a:ext cx="103552" cy="5344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flipH="1" flipV="1">
                <a:off x="1973783" y="2117130"/>
                <a:ext cx="77664" cy="506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6200000" flipH="1">
                <a:off x="2008138" y="2146592"/>
                <a:ext cx="155328" cy="9000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05" name="Group 127"/>
          <p:cNvGrpSpPr>
            <a:grpSpLocks/>
          </p:cNvGrpSpPr>
          <p:nvPr/>
        </p:nvGrpSpPr>
        <p:grpSpPr bwMode="auto">
          <a:xfrm rot="5400000">
            <a:off x="229394" y="1094581"/>
            <a:ext cx="454025" cy="487363"/>
            <a:chOff x="1522111" y="1535037"/>
            <a:chExt cx="599082" cy="663672"/>
          </a:xfrm>
        </p:grpSpPr>
        <p:sp>
          <p:nvSpPr>
            <p:cNvPr id="129" name="Oval 128"/>
            <p:cNvSpPr/>
            <p:nvPr/>
          </p:nvSpPr>
          <p:spPr>
            <a:xfrm>
              <a:off x="1786043" y="1857146"/>
              <a:ext cx="71220" cy="214017"/>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0" name="Arc 129"/>
            <p:cNvSpPr/>
            <p:nvPr/>
          </p:nvSpPr>
          <p:spPr>
            <a:xfrm>
              <a:off x="1522111" y="1535037"/>
              <a:ext cx="284878" cy="64205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31" name="Arc 130"/>
            <p:cNvSpPr/>
            <p:nvPr/>
          </p:nvSpPr>
          <p:spPr>
            <a:xfrm flipH="1">
              <a:off x="1836315" y="1556655"/>
              <a:ext cx="284878" cy="6420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32" name="Straight Connector 131"/>
            <p:cNvCxnSpPr>
              <a:stCxn id="129" idx="7"/>
            </p:cNvCxnSpPr>
            <p:nvPr/>
          </p:nvCxnSpPr>
          <p:spPr>
            <a:xfrm rot="5400000" flipH="1" flipV="1">
              <a:off x="1833047" y="1827652"/>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894966" y="1822557"/>
              <a:ext cx="87977" cy="7998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flipH="1" flipV="1">
              <a:off x="1839330" y="1898990"/>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16200000" flipH="1">
              <a:off x="1872442" y="1922704"/>
              <a:ext cx="101605"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837236" y="1978978"/>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6200000" flipH="1">
              <a:off x="1862144" y="2008732"/>
              <a:ext cx="157812"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0" name="Group 137"/>
            <p:cNvGrpSpPr>
              <a:grpSpLocks/>
            </p:cNvGrpSpPr>
            <p:nvPr/>
          </p:nvGrpSpPr>
          <p:grpSpPr bwMode="auto">
            <a:xfrm flipH="1">
              <a:off x="1655487" y="1827586"/>
              <a:ext cx="135527" cy="314551"/>
              <a:chOff x="1999293" y="1966571"/>
              <a:chExt cx="135527" cy="314551"/>
            </a:xfrm>
          </p:grpSpPr>
          <p:cxnSp>
            <p:nvCxnSpPr>
              <p:cNvPr id="139" name="Straight Connector 138"/>
              <p:cNvCxnSpPr/>
              <p:nvPr/>
            </p:nvCxnSpPr>
            <p:spPr>
              <a:xfrm rot="5400000" flipH="1" flipV="1">
                <a:off x="1986333" y="1979608"/>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048253" y="1961541"/>
                <a:ext cx="85883" cy="821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flipH="1" flipV="1">
                <a:off x="1991569" y="2051995"/>
                <a:ext cx="75664"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16200000" flipH="1">
                <a:off x="2023634" y="2074660"/>
                <a:ext cx="101605"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flipH="1" flipV="1">
                <a:off x="1990522" y="2130934"/>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16200000" flipH="1">
                <a:off x="2015464" y="2152007"/>
                <a:ext cx="155650" cy="8169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4" name="Group 144"/>
          <p:cNvGrpSpPr>
            <a:grpSpLocks/>
          </p:cNvGrpSpPr>
          <p:nvPr/>
        </p:nvGrpSpPr>
        <p:grpSpPr bwMode="auto">
          <a:xfrm rot="3011860">
            <a:off x="413544" y="4431506"/>
            <a:ext cx="454025" cy="487363"/>
            <a:chOff x="1522111" y="1535037"/>
            <a:chExt cx="599082" cy="663672"/>
          </a:xfrm>
        </p:grpSpPr>
        <p:sp>
          <p:nvSpPr>
            <p:cNvPr id="146" name="Oval 145"/>
            <p:cNvSpPr/>
            <p:nvPr/>
          </p:nvSpPr>
          <p:spPr>
            <a:xfrm>
              <a:off x="1776929" y="1858955"/>
              <a:ext cx="71220" cy="21401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7" name="Arc 146"/>
            <p:cNvSpPr/>
            <p:nvPr/>
          </p:nvSpPr>
          <p:spPr>
            <a:xfrm>
              <a:off x="1519366" y="1537828"/>
              <a:ext cx="284878" cy="642053"/>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48" name="Arc 147"/>
            <p:cNvSpPr/>
            <p:nvPr/>
          </p:nvSpPr>
          <p:spPr>
            <a:xfrm flipH="1">
              <a:off x="1833428" y="1557463"/>
              <a:ext cx="284878" cy="6420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49" name="Straight Connector 148"/>
            <p:cNvCxnSpPr>
              <a:stCxn id="146" idx="7"/>
            </p:cNvCxnSpPr>
            <p:nvPr/>
          </p:nvCxnSpPr>
          <p:spPr>
            <a:xfrm rot="5400000" flipH="1" flipV="1">
              <a:off x="1830754" y="1826866"/>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890306" y="1822445"/>
              <a:ext cx="87977" cy="7998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5400000" flipH="1" flipV="1">
              <a:off x="1838537" y="1898277"/>
              <a:ext cx="756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16200000" flipH="1">
              <a:off x="1867406" y="1919468"/>
              <a:ext cx="101604"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flipH="1" flipV="1">
              <a:off x="1836663" y="1978270"/>
              <a:ext cx="75664"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16200000" flipH="1">
              <a:off x="1861568" y="2008761"/>
              <a:ext cx="157812"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210" name="Group 154"/>
            <p:cNvGrpSpPr>
              <a:grpSpLocks/>
            </p:cNvGrpSpPr>
            <p:nvPr/>
          </p:nvGrpSpPr>
          <p:grpSpPr bwMode="auto">
            <a:xfrm flipH="1">
              <a:off x="1655487" y="1827586"/>
              <a:ext cx="135527" cy="314551"/>
              <a:chOff x="1999293" y="1966571"/>
              <a:chExt cx="135527" cy="314551"/>
            </a:xfrm>
          </p:grpSpPr>
          <p:cxnSp>
            <p:nvCxnSpPr>
              <p:cNvPr id="156" name="Straight Connector 155"/>
              <p:cNvCxnSpPr/>
              <p:nvPr/>
            </p:nvCxnSpPr>
            <p:spPr>
              <a:xfrm rot="5400000" flipH="1" flipV="1">
                <a:off x="2002701" y="1977285"/>
                <a:ext cx="75664"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2059117" y="1956486"/>
                <a:ext cx="83787" cy="821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flipH="1" flipV="1">
                <a:off x="2007256" y="2053205"/>
                <a:ext cx="75664" cy="439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6200000" flipH="1">
                <a:off x="2033441" y="2074045"/>
                <a:ext cx="101604" cy="4189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flipH="1" flipV="1">
                <a:off x="2006179" y="2130825"/>
                <a:ext cx="75664"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6200000" flipH="1">
                <a:off x="2021693" y="2156498"/>
                <a:ext cx="157811" cy="7959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14" name="Group 161"/>
          <p:cNvGrpSpPr>
            <a:grpSpLocks/>
          </p:cNvGrpSpPr>
          <p:nvPr/>
        </p:nvGrpSpPr>
        <p:grpSpPr bwMode="auto">
          <a:xfrm rot="-3668593">
            <a:off x="4605337" y="5727701"/>
            <a:ext cx="500063" cy="449262"/>
            <a:chOff x="1522111" y="1535037"/>
            <a:chExt cx="599082" cy="663672"/>
          </a:xfrm>
        </p:grpSpPr>
        <p:sp>
          <p:nvSpPr>
            <p:cNvPr id="163" name="Oval 162"/>
            <p:cNvSpPr/>
            <p:nvPr/>
          </p:nvSpPr>
          <p:spPr>
            <a:xfrm>
              <a:off x="1787405" y="1853416"/>
              <a:ext cx="70369"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4" name="Arc 163"/>
            <p:cNvSpPr/>
            <p:nvPr/>
          </p:nvSpPr>
          <p:spPr>
            <a:xfrm>
              <a:off x="1516488" y="1534192"/>
              <a:ext cx="285277" cy="64256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65" name="Arc 164"/>
            <p:cNvSpPr/>
            <p:nvPr/>
          </p:nvSpPr>
          <p:spPr>
            <a:xfrm flipH="1">
              <a:off x="1831036" y="1548060"/>
              <a:ext cx="285277" cy="642567"/>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66" name="Straight Connector 165"/>
            <p:cNvCxnSpPr>
              <a:stCxn id="163" idx="7"/>
            </p:cNvCxnSpPr>
            <p:nvPr/>
          </p:nvCxnSpPr>
          <p:spPr>
            <a:xfrm rot="5400000" flipH="1" flipV="1">
              <a:off x="1840068" y="1822497"/>
              <a:ext cx="75044" cy="4754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892097" y="1817698"/>
              <a:ext cx="87485"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flipH="1" flipV="1">
              <a:off x="1840035" y="1900170"/>
              <a:ext cx="75044" cy="4754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6200000" flipH="1">
              <a:off x="1872094" y="1910349"/>
              <a:ext cx="100840" cy="437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flipH="1" flipV="1">
              <a:off x="1845747" y="1971261"/>
              <a:ext cx="75044" cy="4754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16200000" flipH="1">
              <a:off x="1858656" y="2005694"/>
              <a:ext cx="154779" cy="836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215" name="Group 171"/>
            <p:cNvGrpSpPr>
              <a:grpSpLocks/>
            </p:cNvGrpSpPr>
            <p:nvPr/>
          </p:nvGrpSpPr>
          <p:grpSpPr bwMode="auto">
            <a:xfrm flipH="1">
              <a:off x="1655487" y="1827586"/>
              <a:ext cx="135527" cy="314551"/>
              <a:chOff x="1999293" y="1966571"/>
              <a:chExt cx="135527" cy="314551"/>
            </a:xfrm>
          </p:grpSpPr>
          <p:cxnSp>
            <p:nvCxnSpPr>
              <p:cNvPr id="173" name="Straight Connector 172"/>
              <p:cNvCxnSpPr/>
              <p:nvPr/>
            </p:nvCxnSpPr>
            <p:spPr>
              <a:xfrm rot="5400000" flipH="1" flipV="1">
                <a:off x="1980679" y="1963538"/>
                <a:ext cx="75044" cy="4754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2051438" y="1962263"/>
                <a:ext cx="87485"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flipH="1" flipV="1">
                <a:off x="1991011" y="2035364"/>
                <a:ext cx="72700" cy="4754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16200000" flipH="1">
                <a:off x="2022254" y="2057346"/>
                <a:ext cx="100842" cy="437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flipH="1" flipV="1">
                <a:off x="1988580" y="2114450"/>
                <a:ext cx="75044" cy="45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16200000" flipH="1">
                <a:off x="2013505" y="2146712"/>
                <a:ext cx="154779" cy="798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17" name="Group 178"/>
          <p:cNvGrpSpPr>
            <a:grpSpLocks/>
          </p:cNvGrpSpPr>
          <p:nvPr/>
        </p:nvGrpSpPr>
        <p:grpSpPr bwMode="auto">
          <a:xfrm rot="-8186307">
            <a:off x="823913" y="3973513"/>
            <a:ext cx="452437" cy="487362"/>
            <a:chOff x="1522111" y="1535037"/>
            <a:chExt cx="599082" cy="663672"/>
          </a:xfrm>
        </p:grpSpPr>
        <p:sp>
          <p:nvSpPr>
            <p:cNvPr id="180" name="Oval 179"/>
            <p:cNvSpPr/>
            <p:nvPr/>
          </p:nvSpPr>
          <p:spPr>
            <a:xfrm>
              <a:off x="1787552" y="1857741"/>
              <a:ext cx="69368" cy="2140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1" name="Arc 180"/>
            <p:cNvSpPr/>
            <p:nvPr/>
          </p:nvSpPr>
          <p:spPr>
            <a:xfrm>
              <a:off x="1522119" y="1534921"/>
              <a:ext cx="285878" cy="64205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82" name="Arc 181"/>
            <p:cNvSpPr/>
            <p:nvPr/>
          </p:nvSpPr>
          <p:spPr>
            <a:xfrm flipH="1">
              <a:off x="1835307" y="1556771"/>
              <a:ext cx="285878" cy="6420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83" name="Straight Connector 182"/>
            <p:cNvCxnSpPr>
              <a:stCxn id="180" idx="7"/>
            </p:cNvCxnSpPr>
            <p:nvPr/>
          </p:nvCxnSpPr>
          <p:spPr>
            <a:xfrm rot="5400000" flipH="1" flipV="1">
              <a:off x="1832503" y="1828952"/>
              <a:ext cx="75664" cy="4624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894320" y="1823016"/>
              <a:ext cx="88286" cy="7998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flipH="1" flipV="1">
              <a:off x="1838941" y="1899170"/>
              <a:ext cx="75664" cy="4834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1878941" y="1924050"/>
              <a:ext cx="101604" cy="441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flipH="1" flipV="1">
              <a:off x="1842945" y="1978787"/>
              <a:ext cx="75664" cy="4834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63160" y="2009427"/>
              <a:ext cx="157811" cy="8197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227" name="Group 188"/>
            <p:cNvGrpSpPr>
              <a:grpSpLocks/>
            </p:cNvGrpSpPr>
            <p:nvPr/>
          </p:nvGrpSpPr>
          <p:grpSpPr bwMode="auto">
            <a:xfrm flipH="1">
              <a:off x="1655487" y="1827586"/>
              <a:ext cx="135527" cy="314551"/>
              <a:chOff x="1999293" y="1966571"/>
              <a:chExt cx="135527" cy="314551"/>
            </a:xfrm>
          </p:grpSpPr>
          <p:cxnSp>
            <p:nvCxnSpPr>
              <p:cNvPr id="190" name="Straight Connector 189"/>
              <p:cNvCxnSpPr/>
              <p:nvPr/>
            </p:nvCxnSpPr>
            <p:spPr>
              <a:xfrm rot="5400000" flipH="1" flipV="1">
                <a:off x="1978297" y="1975298"/>
                <a:ext cx="75664" cy="5255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2041609" y="1962498"/>
                <a:ext cx="90389" cy="821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rot="5400000" flipH="1" flipV="1">
                <a:off x="1980088" y="2050751"/>
                <a:ext cx="75664" cy="4834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rot="16200000" flipH="1">
                <a:off x="2019684" y="2074433"/>
                <a:ext cx="101605" cy="441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flipH="1" flipV="1">
                <a:off x="1979057" y="2130293"/>
                <a:ext cx="75662" cy="4834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rot="16200000" flipH="1">
                <a:off x="2016039" y="2155165"/>
                <a:ext cx="155650" cy="924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30" name="Group 195"/>
          <p:cNvGrpSpPr>
            <a:grpSpLocks/>
          </p:cNvGrpSpPr>
          <p:nvPr/>
        </p:nvGrpSpPr>
        <p:grpSpPr bwMode="auto">
          <a:xfrm>
            <a:off x="3341688" y="2108200"/>
            <a:ext cx="357187" cy="350838"/>
            <a:chOff x="1522111" y="1535037"/>
            <a:chExt cx="599082" cy="663672"/>
          </a:xfrm>
        </p:grpSpPr>
        <p:sp>
          <p:nvSpPr>
            <p:cNvPr id="197" name="Oval 196"/>
            <p:cNvSpPr/>
            <p:nvPr/>
          </p:nvSpPr>
          <p:spPr>
            <a:xfrm>
              <a:off x="1785707" y="1856363"/>
              <a:ext cx="71891" cy="2162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8" name="Arc 197"/>
            <p:cNvSpPr/>
            <p:nvPr/>
          </p:nvSpPr>
          <p:spPr>
            <a:xfrm>
              <a:off x="1522111" y="1535037"/>
              <a:ext cx="284896" cy="642650"/>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99" name="Arc 198"/>
            <p:cNvSpPr/>
            <p:nvPr/>
          </p:nvSpPr>
          <p:spPr>
            <a:xfrm flipH="1">
              <a:off x="1836297" y="1556059"/>
              <a:ext cx="284896" cy="64265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00" name="Straight Connector 199"/>
            <p:cNvCxnSpPr>
              <a:stCxn id="197" idx="7"/>
            </p:cNvCxnSpPr>
            <p:nvPr/>
          </p:nvCxnSpPr>
          <p:spPr>
            <a:xfrm rot="5400000" flipH="1" flipV="1">
              <a:off x="1833373" y="1827895"/>
              <a:ext cx="75075"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1894874" y="1820326"/>
              <a:ext cx="87865" cy="810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5400000" flipH="1" flipV="1">
              <a:off x="1838698" y="1899967"/>
              <a:ext cx="75075"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16200000" flipH="1">
              <a:off x="1871779" y="1920819"/>
              <a:ext cx="102103" cy="4526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rot="5400000" flipH="1" flipV="1">
              <a:off x="1838698" y="1978046"/>
              <a:ext cx="75075"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16200000" flipH="1">
              <a:off x="1863390" y="2010290"/>
              <a:ext cx="156158" cy="8253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231" name="Group 205"/>
            <p:cNvGrpSpPr>
              <a:grpSpLocks/>
            </p:cNvGrpSpPr>
            <p:nvPr/>
          </p:nvGrpSpPr>
          <p:grpSpPr bwMode="auto">
            <a:xfrm flipH="1">
              <a:off x="1655487" y="1827586"/>
              <a:ext cx="135527" cy="314551"/>
              <a:chOff x="1999293" y="1966571"/>
              <a:chExt cx="135527" cy="314551"/>
            </a:xfrm>
          </p:grpSpPr>
          <p:cxnSp>
            <p:nvCxnSpPr>
              <p:cNvPr id="207" name="Straight Connector 206"/>
              <p:cNvCxnSpPr/>
              <p:nvPr/>
            </p:nvCxnSpPr>
            <p:spPr>
              <a:xfrm rot="5400000" flipH="1" flipV="1">
                <a:off x="1985701" y="1978891"/>
                <a:ext cx="75075"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2047201" y="1971323"/>
                <a:ext cx="87865" cy="810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5400000" flipH="1" flipV="1">
                <a:off x="1991026" y="2050963"/>
                <a:ext cx="75075"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2022605" y="2073315"/>
                <a:ext cx="105105" cy="4526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991026" y="2129042"/>
                <a:ext cx="75075"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16200000" flipH="1">
                <a:off x="2015718" y="2161285"/>
                <a:ext cx="156158" cy="8254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34" name="Group 212"/>
          <p:cNvGrpSpPr>
            <a:grpSpLocks/>
          </p:cNvGrpSpPr>
          <p:nvPr/>
        </p:nvGrpSpPr>
        <p:grpSpPr bwMode="auto">
          <a:xfrm rot="-7320000">
            <a:off x="3644900" y="1350963"/>
            <a:ext cx="338138" cy="449262"/>
            <a:chOff x="1522111" y="1535037"/>
            <a:chExt cx="599082" cy="663672"/>
          </a:xfrm>
        </p:grpSpPr>
        <p:sp>
          <p:nvSpPr>
            <p:cNvPr id="214" name="Oval 213"/>
            <p:cNvSpPr/>
            <p:nvPr/>
          </p:nvSpPr>
          <p:spPr>
            <a:xfrm>
              <a:off x="1792915" y="1852215"/>
              <a:ext cx="70314"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5" name="Arc 214"/>
            <p:cNvSpPr/>
            <p:nvPr/>
          </p:nvSpPr>
          <p:spPr>
            <a:xfrm>
              <a:off x="1512594" y="1529818"/>
              <a:ext cx="286884" cy="64256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16" name="Arc 215"/>
            <p:cNvSpPr/>
            <p:nvPr/>
          </p:nvSpPr>
          <p:spPr>
            <a:xfrm flipH="1">
              <a:off x="1824744" y="1551420"/>
              <a:ext cx="286884" cy="642567"/>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17" name="Straight Connector 216"/>
            <p:cNvCxnSpPr>
              <a:stCxn id="214" idx="7"/>
            </p:cNvCxnSpPr>
            <p:nvPr/>
          </p:nvCxnSpPr>
          <p:spPr>
            <a:xfrm rot="5400000" flipH="1" flipV="1">
              <a:off x="1831979" y="1827799"/>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1892177" y="1816681"/>
              <a:ext cx="90003"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5400000" flipH="1" flipV="1">
              <a:off x="1843017" y="1897152"/>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1876184" y="1922582"/>
              <a:ext cx="100840" cy="42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5400000" flipH="1" flipV="1">
              <a:off x="1838852" y="1977943"/>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16200000" flipH="1">
              <a:off x="1857126" y="2003780"/>
              <a:ext cx="154779"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244" name="Group 222"/>
            <p:cNvGrpSpPr>
              <a:grpSpLocks/>
            </p:cNvGrpSpPr>
            <p:nvPr/>
          </p:nvGrpSpPr>
          <p:grpSpPr bwMode="auto">
            <a:xfrm flipH="1">
              <a:off x="1655487" y="1827586"/>
              <a:ext cx="135527" cy="314551"/>
              <a:chOff x="1999293" y="1966571"/>
              <a:chExt cx="135527" cy="314551"/>
            </a:xfrm>
          </p:grpSpPr>
          <p:cxnSp>
            <p:nvCxnSpPr>
              <p:cNvPr id="224" name="Straight Connector 223"/>
              <p:cNvCxnSpPr/>
              <p:nvPr/>
            </p:nvCxnSpPr>
            <p:spPr>
              <a:xfrm rot="5400000" flipH="1" flipV="1">
                <a:off x="1969445" y="1967498"/>
                <a:ext cx="75044" cy="506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2031981" y="1961277"/>
                <a:ext cx="98442"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flipH="1" flipV="1">
                <a:off x="1965392" y="2039377"/>
                <a:ext cx="72700"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2020317" y="2063494"/>
                <a:ext cx="98496" cy="4781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5400000" flipH="1" flipV="1">
                <a:off x="1980459" y="2119382"/>
                <a:ext cx="75044" cy="506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2009157" y="2146932"/>
                <a:ext cx="154779" cy="9000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46" name="Group 229"/>
          <p:cNvGrpSpPr>
            <a:grpSpLocks/>
          </p:cNvGrpSpPr>
          <p:nvPr/>
        </p:nvGrpSpPr>
        <p:grpSpPr bwMode="auto">
          <a:xfrm rot="-5400000">
            <a:off x="3387725" y="3700463"/>
            <a:ext cx="454025" cy="488950"/>
            <a:chOff x="1522111" y="1535037"/>
            <a:chExt cx="599082" cy="663672"/>
          </a:xfrm>
        </p:grpSpPr>
        <p:sp>
          <p:nvSpPr>
            <p:cNvPr id="231" name="Oval 230"/>
            <p:cNvSpPr/>
            <p:nvPr/>
          </p:nvSpPr>
          <p:spPr>
            <a:xfrm>
              <a:off x="1786042" y="1858254"/>
              <a:ext cx="71220"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32" name="Arc 231"/>
            <p:cNvSpPr/>
            <p:nvPr/>
          </p:nvSpPr>
          <p:spPr>
            <a:xfrm>
              <a:off x="1522112" y="1535038"/>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33" name="Arc 232"/>
            <p:cNvSpPr/>
            <p:nvPr/>
          </p:nvSpPr>
          <p:spPr>
            <a:xfrm flipH="1">
              <a:off x="1836316" y="1556586"/>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34" name="Straight Connector 233"/>
            <p:cNvCxnSpPr>
              <a:stCxn id="231" idx="7"/>
            </p:cNvCxnSpPr>
            <p:nvPr/>
          </p:nvCxnSpPr>
          <p:spPr>
            <a:xfrm rot="5400000" flipH="1" flipV="1">
              <a:off x="1844720" y="1827702"/>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1894966" y="1821622"/>
              <a:ext cx="87977" cy="7972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rot="5400000" flipH="1" flipV="1">
              <a:off x="1849926" y="1899886"/>
              <a:ext cx="75418"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1882004" y="1922452"/>
              <a:ext cx="103429"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5400000" flipH="1" flipV="1">
              <a:off x="1848909" y="1978536"/>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16200000" flipH="1">
              <a:off x="1862400" y="2009213"/>
              <a:ext cx="157300"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247" name="Group 239"/>
            <p:cNvGrpSpPr>
              <a:grpSpLocks/>
            </p:cNvGrpSpPr>
            <p:nvPr/>
          </p:nvGrpSpPr>
          <p:grpSpPr bwMode="auto">
            <a:xfrm flipH="1">
              <a:off x="1655487" y="1827586"/>
              <a:ext cx="135527" cy="314551"/>
              <a:chOff x="1999293" y="1966571"/>
              <a:chExt cx="135527" cy="314551"/>
            </a:xfrm>
          </p:grpSpPr>
          <p:cxnSp>
            <p:nvCxnSpPr>
              <p:cNvPr id="241" name="Straight Connector 240"/>
              <p:cNvCxnSpPr/>
              <p:nvPr/>
            </p:nvCxnSpPr>
            <p:spPr>
              <a:xfrm rot="5400000" flipH="1" flipV="1">
                <a:off x="1975982" y="1980692"/>
                <a:ext cx="75416"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2037778" y="1973537"/>
                <a:ext cx="85883"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flipH="1" flipV="1">
                <a:off x="1991692" y="2052847"/>
                <a:ext cx="75418"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16200000" flipH="1">
                <a:off x="2013325" y="2075442"/>
                <a:ext cx="101275"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flipH="1" flipV="1">
                <a:off x="1980172" y="2131526"/>
                <a:ext cx="75416"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16200000" flipH="1">
                <a:off x="2005243" y="2163251"/>
                <a:ext cx="155144" cy="8169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51" name="Group 246"/>
          <p:cNvGrpSpPr>
            <a:grpSpLocks/>
          </p:cNvGrpSpPr>
          <p:nvPr/>
        </p:nvGrpSpPr>
        <p:grpSpPr bwMode="auto">
          <a:xfrm>
            <a:off x="1900238" y="6107113"/>
            <a:ext cx="454025" cy="487362"/>
            <a:chOff x="1522111" y="1535037"/>
            <a:chExt cx="599082" cy="663672"/>
          </a:xfrm>
        </p:grpSpPr>
        <p:sp>
          <p:nvSpPr>
            <p:cNvPr id="248" name="Oval 247"/>
            <p:cNvSpPr/>
            <p:nvPr/>
          </p:nvSpPr>
          <p:spPr>
            <a:xfrm>
              <a:off x="1786042" y="1857145"/>
              <a:ext cx="71220" cy="2140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49" name="Arc 248"/>
            <p:cNvSpPr/>
            <p:nvPr/>
          </p:nvSpPr>
          <p:spPr>
            <a:xfrm>
              <a:off x="1522111" y="1535037"/>
              <a:ext cx="284878" cy="64205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50" name="Arc 249"/>
            <p:cNvSpPr/>
            <p:nvPr/>
          </p:nvSpPr>
          <p:spPr>
            <a:xfrm flipH="1">
              <a:off x="1836315" y="1556655"/>
              <a:ext cx="284878" cy="6420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51" name="Straight Connector 250"/>
            <p:cNvCxnSpPr>
              <a:stCxn id="248" idx="7"/>
            </p:cNvCxnSpPr>
            <p:nvPr/>
          </p:nvCxnSpPr>
          <p:spPr>
            <a:xfrm rot="5400000" flipH="1" flipV="1">
              <a:off x="1833045" y="1827651"/>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1894966" y="1822556"/>
              <a:ext cx="87977" cy="799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5400000" flipH="1" flipV="1">
              <a:off x="1839330" y="1898991"/>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16200000" flipH="1">
              <a:off x="1872442" y="1922703"/>
              <a:ext cx="101604"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5400000" flipH="1" flipV="1">
              <a:off x="1837234" y="1978977"/>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rot="16200000" flipH="1">
              <a:off x="1862143" y="2008733"/>
              <a:ext cx="157811"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261" name="Group 256"/>
            <p:cNvGrpSpPr>
              <a:grpSpLocks/>
            </p:cNvGrpSpPr>
            <p:nvPr/>
          </p:nvGrpSpPr>
          <p:grpSpPr bwMode="auto">
            <a:xfrm flipH="1">
              <a:off x="1655487" y="1827586"/>
              <a:ext cx="135527" cy="314551"/>
              <a:chOff x="1999293" y="1966571"/>
              <a:chExt cx="135527" cy="314551"/>
            </a:xfrm>
          </p:grpSpPr>
          <p:cxnSp>
            <p:nvCxnSpPr>
              <p:cNvPr id="258" name="Straight Connector 257"/>
              <p:cNvCxnSpPr/>
              <p:nvPr/>
            </p:nvCxnSpPr>
            <p:spPr>
              <a:xfrm rot="5400000" flipH="1" flipV="1">
                <a:off x="1986333" y="1979607"/>
                <a:ext cx="75664"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2048254" y="1972350"/>
                <a:ext cx="85881" cy="821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5400000" flipH="1" flipV="1">
                <a:off x="1991570" y="2051993"/>
                <a:ext cx="75662"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2023634" y="2074659"/>
                <a:ext cx="101604"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5400000" flipH="1" flipV="1">
                <a:off x="1990522" y="2130933"/>
                <a:ext cx="75664"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rot="16200000" flipH="1">
                <a:off x="2015464" y="2162816"/>
                <a:ext cx="155650" cy="816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62" name="Group 263"/>
          <p:cNvGrpSpPr>
            <a:grpSpLocks/>
          </p:cNvGrpSpPr>
          <p:nvPr/>
        </p:nvGrpSpPr>
        <p:grpSpPr bwMode="auto">
          <a:xfrm rot="-2934967">
            <a:off x="3346451" y="5416550"/>
            <a:ext cx="546100" cy="447675"/>
            <a:chOff x="1522111" y="1535037"/>
            <a:chExt cx="599082" cy="663672"/>
          </a:xfrm>
        </p:grpSpPr>
        <p:sp>
          <p:nvSpPr>
            <p:cNvPr id="265" name="Oval 264"/>
            <p:cNvSpPr/>
            <p:nvPr/>
          </p:nvSpPr>
          <p:spPr>
            <a:xfrm>
              <a:off x="1784712" y="1852332"/>
              <a:ext cx="73144" cy="21416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66" name="Arc 265"/>
            <p:cNvSpPr/>
            <p:nvPr/>
          </p:nvSpPr>
          <p:spPr>
            <a:xfrm>
              <a:off x="1519707" y="1531739"/>
              <a:ext cx="285609" cy="642490"/>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67" name="Arc 266"/>
            <p:cNvSpPr/>
            <p:nvPr/>
          </p:nvSpPr>
          <p:spPr>
            <a:xfrm flipH="1">
              <a:off x="1831290" y="1545552"/>
              <a:ext cx="285609" cy="64249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68" name="Straight Connector 267"/>
            <p:cNvCxnSpPr>
              <a:stCxn id="265" idx="7"/>
            </p:cNvCxnSpPr>
            <p:nvPr/>
          </p:nvCxnSpPr>
          <p:spPr>
            <a:xfrm rot="5400000" flipH="1" flipV="1">
              <a:off x="1833608" y="1824454"/>
              <a:ext cx="72956" cy="4876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1897401" y="1811211"/>
              <a:ext cx="87076"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flipH="1" flipV="1">
              <a:off x="1846688" y="1885024"/>
              <a:ext cx="75310" cy="4702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1871023" y="1918643"/>
              <a:ext cx="103552" cy="4527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rot="5400000" flipH="1" flipV="1">
              <a:off x="1839200" y="1971033"/>
              <a:ext cx="75310" cy="4876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rot="16200000" flipH="1">
              <a:off x="1870399" y="1998606"/>
              <a:ext cx="155327" cy="8185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263" name="Group 273"/>
            <p:cNvGrpSpPr>
              <a:grpSpLocks/>
            </p:cNvGrpSpPr>
            <p:nvPr/>
          </p:nvGrpSpPr>
          <p:grpSpPr bwMode="auto">
            <a:xfrm flipH="1">
              <a:off x="1655487" y="1827586"/>
              <a:ext cx="135527" cy="314551"/>
              <a:chOff x="1999293" y="1966571"/>
              <a:chExt cx="135527" cy="314551"/>
            </a:xfrm>
          </p:grpSpPr>
          <p:cxnSp>
            <p:nvCxnSpPr>
              <p:cNvPr id="275" name="Straight Connector 274"/>
              <p:cNvCxnSpPr/>
              <p:nvPr/>
            </p:nvCxnSpPr>
            <p:spPr>
              <a:xfrm rot="5400000" flipH="1" flipV="1">
                <a:off x="1988358" y="1956953"/>
                <a:ext cx="77663" cy="4528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2049762" y="1950390"/>
                <a:ext cx="81852"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rot="5400000" flipH="1" flipV="1">
                <a:off x="1995404" y="2036547"/>
                <a:ext cx="72958" cy="4702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16200000" flipH="1">
                <a:off x="2028323" y="2053990"/>
                <a:ext cx="101197" cy="4179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rot="5400000" flipH="1" flipV="1">
                <a:off x="1993099" y="2112584"/>
                <a:ext cx="75310" cy="4528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rot="16200000" flipH="1">
                <a:off x="2014921" y="2147904"/>
                <a:ext cx="155328" cy="7662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68" name="Group 280"/>
          <p:cNvGrpSpPr>
            <a:grpSpLocks/>
          </p:cNvGrpSpPr>
          <p:nvPr/>
        </p:nvGrpSpPr>
        <p:grpSpPr bwMode="auto">
          <a:xfrm rot="8085975">
            <a:off x="592137" y="2085976"/>
            <a:ext cx="454025" cy="488950"/>
            <a:chOff x="1522111" y="1535037"/>
            <a:chExt cx="599082" cy="663672"/>
          </a:xfrm>
        </p:grpSpPr>
        <p:sp>
          <p:nvSpPr>
            <p:cNvPr id="282" name="Oval 281"/>
            <p:cNvSpPr/>
            <p:nvPr/>
          </p:nvSpPr>
          <p:spPr>
            <a:xfrm>
              <a:off x="1790756" y="1878316"/>
              <a:ext cx="71220" cy="21332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3" name="Arc 282"/>
            <p:cNvSpPr/>
            <p:nvPr/>
          </p:nvSpPr>
          <p:spPr>
            <a:xfrm>
              <a:off x="1522244" y="1536010"/>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84" name="Arc 283"/>
            <p:cNvSpPr/>
            <p:nvPr/>
          </p:nvSpPr>
          <p:spPr>
            <a:xfrm flipH="1">
              <a:off x="1839116" y="1561719"/>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85" name="Straight Connector 284"/>
            <p:cNvCxnSpPr>
              <a:stCxn id="282" idx="7"/>
            </p:cNvCxnSpPr>
            <p:nvPr/>
          </p:nvCxnSpPr>
          <p:spPr>
            <a:xfrm rot="5400000" flipH="1" flipV="1">
              <a:off x="1834647" y="1840706"/>
              <a:ext cx="732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1899807" y="1840473"/>
              <a:ext cx="87977" cy="7972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rot="5400000" flipH="1" flipV="1">
              <a:off x="1844355" y="1922269"/>
              <a:ext cx="75418"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rot="16200000" flipH="1">
              <a:off x="1871048" y="1932914"/>
              <a:ext cx="103429"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5400000" flipH="1" flipV="1">
              <a:off x="1839980" y="1990050"/>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rot="16200000" flipH="1">
              <a:off x="1862922" y="2025845"/>
              <a:ext cx="157298"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6" name="Group 290"/>
            <p:cNvGrpSpPr>
              <a:grpSpLocks/>
            </p:cNvGrpSpPr>
            <p:nvPr/>
          </p:nvGrpSpPr>
          <p:grpSpPr bwMode="auto">
            <a:xfrm flipH="1">
              <a:off x="1655487" y="1827586"/>
              <a:ext cx="135527" cy="314551"/>
              <a:chOff x="1999293" y="1966571"/>
              <a:chExt cx="135527" cy="314551"/>
            </a:xfrm>
          </p:grpSpPr>
          <p:cxnSp>
            <p:nvCxnSpPr>
              <p:cNvPr id="292" name="Straight Connector 291"/>
              <p:cNvCxnSpPr/>
              <p:nvPr/>
            </p:nvCxnSpPr>
            <p:spPr>
              <a:xfrm rot="5400000" flipH="1" flipV="1">
                <a:off x="1988833" y="2014095"/>
                <a:ext cx="75418" cy="4398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2053091" y="1995627"/>
                <a:ext cx="81693"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flipH="1" flipV="1">
                <a:off x="1995036" y="2084158"/>
                <a:ext cx="75416" cy="439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rot="16200000" flipH="1">
                <a:off x="2023664" y="2105314"/>
                <a:ext cx="101275"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rot="5400000" flipH="1" flipV="1">
                <a:off x="1990913" y="2162835"/>
                <a:ext cx="75416"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rot="16200000" flipH="1">
                <a:off x="2018590" y="2185218"/>
                <a:ext cx="155144" cy="7750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7" name="Group 297"/>
          <p:cNvGrpSpPr>
            <a:grpSpLocks/>
          </p:cNvGrpSpPr>
          <p:nvPr/>
        </p:nvGrpSpPr>
        <p:grpSpPr bwMode="auto">
          <a:xfrm>
            <a:off x="409575" y="5156200"/>
            <a:ext cx="425450" cy="393700"/>
            <a:chOff x="1522111" y="1535037"/>
            <a:chExt cx="599082" cy="663672"/>
          </a:xfrm>
        </p:grpSpPr>
        <p:sp>
          <p:nvSpPr>
            <p:cNvPr id="299" name="Oval 298"/>
            <p:cNvSpPr/>
            <p:nvPr/>
          </p:nvSpPr>
          <p:spPr>
            <a:xfrm>
              <a:off x="1785886" y="1856169"/>
              <a:ext cx="71532" cy="21676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0" name="Arc 299"/>
            <p:cNvSpPr/>
            <p:nvPr/>
          </p:nvSpPr>
          <p:spPr>
            <a:xfrm>
              <a:off x="1522111" y="1535037"/>
              <a:ext cx="286129" cy="642263"/>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301" name="Arc 300"/>
            <p:cNvSpPr/>
            <p:nvPr/>
          </p:nvSpPr>
          <p:spPr>
            <a:xfrm flipH="1">
              <a:off x="1835064" y="1556446"/>
              <a:ext cx="286129" cy="642263"/>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302" name="Straight Connector 301"/>
            <p:cNvCxnSpPr>
              <a:stCxn id="299" idx="7"/>
            </p:cNvCxnSpPr>
            <p:nvPr/>
          </p:nvCxnSpPr>
          <p:spPr>
            <a:xfrm rot="5400000" flipH="1" flipV="1">
              <a:off x="1833366" y="1826226"/>
              <a:ext cx="74931" cy="49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1895420" y="1821380"/>
              <a:ext cx="87179" cy="802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5400000" flipH="1" flipV="1">
              <a:off x="1838954" y="1899600"/>
              <a:ext cx="74931" cy="469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16200000" flipH="1">
              <a:off x="1871398" y="1922127"/>
              <a:ext cx="101692" cy="447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5400000" flipH="1" flipV="1">
              <a:off x="1837837" y="1978765"/>
              <a:ext cx="74931" cy="49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863638" y="2010169"/>
              <a:ext cx="155214" cy="827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8" name="Group 307"/>
            <p:cNvGrpSpPr>
              <a:grpSpLocks/>
            </p:cNvGrpSpPr>
            <p:nvPr/>
          </p:nvGrpSpPr>
          <p:grpSpPr bwMode="auto">
            <a:xfrm flipH="1">
              <a:off x="1655487" y="1827586"/>
              <a:ext cx="135527" cy="314551"/>
              <a:chOff x="1999293" y="1966571"/>
              <a:chExt cx="135527" cy="314551"/>
            </a:xfrm>
          </p:grpSpPr>
          <p:cxnSp>
            <p:nvCxnSpPr>
              <p:cNvPr id="309" name="Straight Connector 308"/>
              <p:cNvCxnSpPr/>
              <p:nvPr/>
            </p:nvCxnSpPr>
            <p:spPr>
              <a:xfrm rot="5400000" flipH="1" flipV="1">
                <a:off x="1985956" y="1979711"/>
                <a:ext cx="74931" cy="469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2046893" y="1973745"/>
                <a:ext cx="87181" cy="802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rot="5400000" flipH="1" flipV="1">
                <a:off x="1992663" y="2051965"/>
                <a:ext cx="74931" cy="469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rot="16200000" flipH="1">
                <a:off x="2023990" y="2075612"/>
                <a:ext cx="101692" cy="4247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rot="5400000" flipH="1" flipV="1">
                <a:off x="1990426" y="2132248"/>
                <a:ext cx="74931" cy="469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rot="16200000" flipH="1">
                <a:off x="2013774" y="2161198"/>
                <a:ext cx="157891" cy="8271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9" name="Group 314"/>
          <p:cNvGrpSpPr>
            <a:grpSpLocks/>
          </p:cNvGrpSpPr>
          <p:nvPr/>
        </p:nvGrpSpPr>
        <p:grpSpPr bwMode="auto">
          <a:xfrm rot="-7320000">
            <a:off x="3729038" y="4603750"/>
            <a:ext cx="338137" cy="449263"/>
            <a:chOff x="1522111" y="1535037"/>
            <a:chExt cx="599082" cy="663672"/>
          </a:xfrm>
        </p:grpSpPr>
        <p:sp>
          <p:nvSpPr>
            <p:cNvPr id="316" name="Oval 315"/>
            <p:cNvSpPr/>
            <p:nvPr/>
          </p:nvSpPr>
          <p:spPr>
            <a:xfrm>
              <a:off x="1792915" y="1852215"/>
              <a:ext cx="70316"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7" name="Arc 316"/>
            <p:cNvSpPr/>
            <p:nvPr/>
          </p:nvSpPr>
          <p:spPr>
            <a:xfrm>
              <a:off x="1512595" y="1529818"/>
              <a:ext cx="286885" cy="6425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318" name="Arc 317"/>
            <p:cNvSpPr/>
            <p:nvPr/>
          </p:nvSpPr>
          <p:spPr>
            <a:xfrm flipH="1">
              <a:off x="1824743" y="1551421"/>
              <a:ext cx="286885" cy="6425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319" name="Straight Connector 318"/>
            <p:cNvCxnSpPr>
              <a:stCxn id="316" idx="7"/>
            </p:cNvCxnSpPr>
            <p:nvPr/>
          </p:nvCxnSpPr>
          <p:spPr>
            <a:xfrm rot="5400000" flipH="1" flipV="1">
              <a:off x="1831979" y="1827798"/>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a:off x="1892176" y="1816682"/>
              <a:ext cx="90003"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rot="5400000" flipH="1" flipV="1">
              <a:off x="1843018" y="1897153"/>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rot="16200000" flipH="1">
              <a:off x="1876183" y="1922583"/>
              <a:ext cx="100841" cy="421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rot="5400000" flipH="1" flipV="1">
              <a:off x="1838853" y="1977942"/>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rot="16200000" flipH="1">
              <a:off x="1857127" y="2003779"/>
              <a:ext cx="154778"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00" name="Group 324"/>
            <p:cNvGrpSpPr>
              <a:grpSpLocks/>
            </p:cNvGrpSpPr>
            <p:nvPr/>
          </p:nvGrpSpPr>
          <p:grpSpPr bwMode="auto">
            <a:xfrm flipH="1">
              <a:off x="1655487" y="1827586"/>
              <a:ext cx="135527" cy="314551"/>
              <a:chOff x="1999293" y="1966571"/>
              <a:chExt cx="135527" cy="314551"/>
            </a:xfrm>
          </p:grpSpPr>
          <p:cxnSp>
            <p:nvCxnSpPr>
              <p:cNvPr id="326" name="Straight Connector 325"/>
              <p:cNvCxnSpPr/>
              <p:nvPr/>
            </p:nvCxnSpPr>
            <p:spPr>
              <a:xfrm rot="5400000" flipH="1" flipV="1">
                <a:off x="1969445" y="1967497"/>
                <a:ext cx="75044" cy="506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2031981" y="1961278"/>
                <a:ext cx="98440"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rot="5400000" flipH="1" flipV="1">
                <a:off x="1965392" y="2039376"/>
                <a:ext cx="72698"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rot="16200000" flipH="1">
                <a:off x="2020317" y="2063495"/>
                <a:ext cx="98495" cy="4781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rot="5400000" flipH="1" flipV="1">
                <a:off x="1980458" y="2119383"/>
                <a:ext cx="75044" cy="506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rot="16200000" flipH="1">
                <a:off x="2009157" y="2146930"/>
                <a:ext cx="154778" cy="9000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101" name="Group 331"/>
          <p:cNvGrpSpPr>
            <a:grpSpLocks/>
          </p:cNvGrpSpPr>
          <p:nvPr/>
        </p:nvGrpSpPr>
        <p:grpSpPr bwMode="auto">
          <a:xfrm rot="-5400000">
            <a:off x="2035969" y="5566569"/>
            <a:ext cx="942975" cy="976313"/>
            <a:chOff x="1522111" y="1535037"/>
            <a:chExt cx="599082" cy="663672"/>
          </a:xfrm>
        </p:grpSpPr>
        <p:sp>
          <p:nvSpPr>
            <p:cNvPr id="333" name="Oval 332"/>
            <p:cNvSpPr/>
            <p:nvPr/>
          </p:nvSpPr>
          <p:spPr>
            <a:xfrm>
              <a:off x="1786353" y="1857700"/>
              <a:ext cx="70599" cy="21367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4" name="Arc 333"/>
            <p:cNvSpPr/>
            <p:nvPr/>
          </p:nvSpPr>
          <p:spPr>
            <a:xfrm>
              <a:off x="1527154" y="1535037"/>
              <a:ext cx="285421" cy="643168"/>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335" name="Arc 334"/>
            <p:cNvSpPr/>
            <p:nvPr/>
          </p:nvSpPr>
          <p:spPr>
            <a:xfrm flipH="1">
              <a:off x="1840814" y="1555541"/>
              <a:ext cx="285422" cy="64316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336" name="Straight Connector 335"/>
            <p:cNvCxnSpPr>
              <a:stCxn id="333" idx="7"/>
            </p:cNvCxnSpPr>
            <p:nvPr/>
          </p:nvCxnSpPr>
          <p:spPr>
            <a:xfrm rot="5400000" flipH="1" flipV="1">
              <a:off x="1838380" y="1828064"/>
              <a:ext cx="74460" cy="4740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1899310" y="1821009"/>
              <a:ext cx="87745" cy="809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rot="5400000" flipH="1" flipV="1">
              <a:off x="1844431" y="1899287"/>
              <a:ext cx="74460" cy="4740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rot="16200000" flipH="1">
              <a:off x="1871249" y="1922383"/>
              <a:ext cx="102519" cy="4437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rot="5400000" flipH="1" flipV="1">
              <a:off x="1843422" y="1979144"/>
              <a:ext cx="74460" cy="4740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rot="16200000" flipH="1">
              <a:off x="1862963" y="2009516"/>
              <a:ext cx="155396" cy="8270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02" name="Group 341"/>
            <p:cNvGrpSpPr>
              <a:grpSpLocks/>
            </p:cNvGrpSpPr>
            <p:nvPr/>
          </p:nvGrpSpPr>
          <p:grpSpPr bwMode="auto">
            <a:xfrm flipH="1">
              <a:off x="1655487" y="1827586"/>
              <a:ext cx="135527" cy="314551"/>
              <a:chOff x="1999293" y="1966571"/>
              <a:chExt cx="135527" cy="314551"/>
            </a:xfrm>
          </p:grpSpPr>
          <p:cxnSp>
            <p:nvCxnSpPr>
              <p:cNvPr id="343" name="Straight Connector 342"/>
              <p:cNvCxnSpPr/>
              <p:nvPr/>
            </p:nvCxnSpPr>
            <p:spPr>
              <a:xfrm rot="5400000" flipH="1" flipV="1">
                <a:off x="1985887" y="1979494"/>
                <a:ext cx="74460" cy="4841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a:off x="2042279" y="1974023"/>
                <a:ext cx="87744" cy="7985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rot="5400000" flipH="1" flipV="1">
                <a:off x="1991938" y="2051797"/>
                <a:ext cx="74461" cy="4841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rot="16200000" flipH="1">
                <a:off x="2018756" y="2075901"/>
                <a:ext cx="102518" cy="4336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rot="5400000" flipH="1" flipV="1">
                <a:off x="1984843" y="2131618"/>
                <a:ext cx="75540" cy="4740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rot="16200000" flipH="1">
                <a:off x="2009931" y="2161486"/>
                <a:ext cx="156476" cy="8371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103" name="Group 348"/>
          <p:cNvGrpSpPr>
            <a:grpSpLocks/>
          </p:cNvGrpSpPr>
          <p:nvPr/>
        </p:nvGrpSpPr>
        <p:grpSpPr bwMode="auto">
          <a:xfrm rot="1536320">
            <a:off x="1447800" y="4519613"/>
            <a:ext cx="454025" cy="488950"/>
            <a:chOff x="1522111" y="1535037"/>
            <a:chExt cx="599082" cy="663672"/>
          </a:xfrm>
        </p:grpSpPr>
        <p:sp>
          <p:nvSpPr>
            <p:cNvPr id="350" name="Oval 349"/>
            <p:cNvSpPr/>
            <p:nvPr/>
          </p:nvSpPr>
          <p:spPr>
            <a:xfrm>
              <a:off x="1783037" y="1858464"/>
              <a:ext cx="71220" cy="21332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1" name="Arc 350"/>
            <p:cNvSpPr/>
            <p:nvPr/>
          </p:nvSpPr>
          <p:spPr>
            <a:xfrm>
              <a:off x="1511680" y="1535213"/>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352" name="Arc 351"/>
            <p:cNvSpPr/>
            <p:nvPr/>
          </p:nvSpPr>
          <p:spPr>
            <a:xfrm flipH="1">
              <a:off x="1828092" y="1551268"/>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353" name="Straight Connector 352"/>
            <p:cNvCxnSpPr>
              <a:stCxn id="350" idx="7"/>
            </p:cNvCxnSpPr>
            <p:nvPr/>
          </p:nvCxnSpPr>
          <p:spPr>
            <a:xfrm rot="5400000" flipH="1" flipV="1">
              <a:off x="1825555" y="1827579"/>
              <a:ext cx="732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a:off x="1887876" y="1819270"/>
              <a:ext cx="87977" cy="7972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rot="5400000" flipH="1" flipV="1">
              <a:off x="1829342" y="1902840"/>
              <a:ext cx="75418"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rot="16200000" flipH="1">
              <a:off x="1862386" y="1921164"/>
              <a:ext cx="103429"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rot="5400000" flipH="1" flipV="1">
              <a:off x="1838078" y="1979110"/>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rot="16200000" flipH="1">
              <a:off x="1852950" y="2006138"/>
              <a:ext cx="157298"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04" name="Group 358"/>
            <p:cNvGrpSpPr>
              <a:grpSpLocks/>
            </p:cNvGrpSpPr>
            <p:nvPr/>
          </p:nvGrpSpPr>
          <p:grpSpPr bwMode="auto">
            <a:xfrm flipH="1">
              <a:off x="1655487" y="1827586"/>
              <a:ext cx="135527" cy="314551"/>
              <a:chOff x="1999293" y="1966571"/>
              <a:chExt cx="135527" cy="314551"/>
            </a:xfrm>
          </p:grpSpPr>
          <p:cxnSp>
            <p:nvCxnSpPr>
              <p:cNvPr id="360" name="Straight Connector 359"/>
              <p:cNvCxnSpPr/>
              <p:nvPr/>
            </p:nvCxnSpPr>
            <p:spPr>
              <a:xfrm rot="5400000" flipH="1" flipV="1">
                <a:off x="2006370" y="1981916"/>
                <a:ext cx="75418"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2061826" y="1974154"/>
                <a:ext cx="83787"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rot="5400000" flipH="1" flipV="1">
                <a:off x="2012269" y="2057553"/>
                <a:ext cx="75418"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rot="16200000" flipH="1">
                <a:off x="2040897" y="2080135"/>
                <a:ext cx="101275" cy="4189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rot="5400000" flipH="1" flipV="1">
                <a:off x="2009786" y="2134133"/>
                <a:ext cx="75416"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rot="16200000" flipH="1">
                <a:off x="2028302" y="2165122"/>
                <a:ext cx="155144" cy="7959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105" name="Group 365"/>
          <p:cNvGrpSpPr>
            <a:grpSpLocks/>
          </p:cNvGrpSpPr>
          <p:nvPr/>
        </p:nvGrpSpPr>
        <p:grpSpPr bwMode="auto">
          <a:xfrm rot="5400000">
            <a:off x="1280319" y="3210719"/>
            <a:ext cx="338137" cy="447675"/>
            <a:chOff x="1522111" y="1535037"/>
            <a:chExt cx="599082" cy="663672"/>
          </a:xfrm>
        </p:grpSpPr>
        <p:sp>
          <p:nvSpPr>
            <p:cNvPr id="367" name="Oval 366"/>
            <p:cNvSpPr/>
            <p:nvPr/>
          </p:nvSpPr>
          <p:spPr>
            <a:xfrm>
              <a:off x="1786496" y="1869227"/>
              <a:ext cx="70314" cy="21416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8" name="Arc 367"/>
            <p:cNvSpPr/>
            <p:nvPr/>
          </p:nvSpPr>
          <p:spPr>
            <a:xfrm>
              <a:off x="1522112" y="1546804"/>
              <a:ext cx="286885" cy="642492"/>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369" name="Arc 368"/>
            <p:cNvSpPr/>
            <p:nvPr/>
          </p:nvSpPr>
          <p:spPr>
            <a:xfrm flipH="1">
              <a:off x="1834308" y="1567985"/>
              <a:ext cx="286885" cy="64249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370" name="Straight Connector 369"/>
            <p:cNvCxnSpPr>
              <a:stCxn id="367" idx="7"/>
            </p:cNvCxnSpPr>
            <p:nvPr/>
          </p:nvCxnSpPr>
          <p:spPr>
            <a:xfrm rot="5400000" flipH="1" flipV="1">
              <a:off x="1832988" y="1839435"/>
              <a:ext cx="72956"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a:off x="1893373" y="1822157"/>
              <a:ext cx="90003"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rot="5400000" flipH="1" flipV="1">
              <a:off x="1840249" y="1899448"/>
              <a:ext cx="75310"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rot="16200000" flipH="1">
              <a:off x="1871130" y="1923442"/>
              <a:ext cx="103552" cy="42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rot="5400000" flipH="1" flipV="1">
              <a:off x="1837436" y="1979465"/>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rot="16200000" flipH="1">
              <a:off x="1863524" y="2008253"/>
              <a:ext cx="155327"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06" name="Group 375"/>
            <p:cNvGrpSpPr>
              <a:grpSpLocks/>
            </p:cNvGrpSpPr>
            <p:nvPr/>
          </p:nvGrpSpPr>
          <p:grpSpPr bwMode="auto">
            <a:xfrm flipH="1">
              <a:off x="1655487" y="1827586"/>
              <a:ext cx="135527" cy="314551"/>
              <a:chOff x="1999293" y="1966571"/>
              <a:chExt cx="135527" cy="314551"/>
            </a:xfrm>
          </p:grpSpPr>
          <p:cxnSp>
            <p:nvCxnSpPr>
              <p:cNvPr id="377" name="Straight Connector 376"/>
              <p:cNvCxnSpPr/>
              <p:nvPr/>
            </p:nvCxnSpPr>
            <p:spPr>
              <a:xfrm rot="5400000" flipH="1" flipV="1">
                <a:off x="1984439" y="1979597"/>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a:off x="2046002" y="1972909"/>
                <a:ext cx="90003"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rot="5400000" flipH="1" flipV="1">
                <a:off x="1991241" y="2063144"/>
                <a:ext cx="72956"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rot="16200000" flipH="1">
                <a:off x="2023528" y="2085732"/>
                <a:ext cx="101199" cy="4500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rot="5400000" flipH="1" flipV="1">
                <a:off x="1990064" y="2130218"/>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rot="16200000" flipH="1">
                <a:off x="2016152" y="2161359"/>
                <a:ext cx="155328"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107" name="Group 382"/>
          <p:cNvGrpSpPr>
            <a:grpSpLocks/>
          </p:cNvGrpSpPr>
          <p:nvPr/>
        </p:nvGrpSpPr>
        <p:grpSpPr bwMode="auto">
          <a:xfrm>
            <a:off x="3513138" y="2817813"/>
            <a:ext cx="454025" cy="487362"/>
            <a:chOff x="1522111" y="1535037"/>
            <a:chExt cx="599082" cy="663672"/>
          </a:xfrm>
        </p:grpSpPr>
        <p:sp>
          <p:nvSpPr>
            <p:cNvPr id="384" name="Oval 383"/>
            <p:cNvSpPr/>
            <p:nvPr/>
          </p:nvSpPr>
          <p:spPr>
            <a:xfrm>
              <a:off x="1786042" y="1857145"/>
              <a:ext cx="71220" cy="2140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5" name="Arc 384"/>
            <p:cNvSpPr/>
            <p:nvPr/>
          </p:nvSpPr>
          <p:spPr>
            <a:xfrm>
              <a:off x="1522111" y="1535037"/>
              <a:ext cx="284878" cy="64205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386" name="Arc 385"/>
            <p:cNvSpPr/>
            <p:nvPr/>
          </p:nvSpPr>
          <p:spPr>
            <a:xfrm flipH="1">
              <a:off x="1836315" y="1556655"/>
              <a:ext cx="284878" cy="6420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387" name="Straight Connector 386"/>
            <p:cNvCxnSpPr>
              <a:stCxn id="384" idx="7"/>
            </p:cNvCxnSpPr>
            <p:nvPr/>
          </p:nvCxnSpPr>
          <p:spPr>
            <a:xfrm rot="5400000" flipH="1" flipV="1">
              <a:off x="1833045" y="1827651"/>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1894966" y="1822556"/>
              <a:ext cx="87977" cy="799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rot="5400000" flipH="1" flipV="1">
              <a:off x="1839330" y="1898991"/>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rot="16200000" flipH="1">
              <a:off x="1872442" y="1922703"/>
              <a:ext cx="101604"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rot="5400000" flipH="1" flipV="1">
              <a:off x="1837234" y="1978977"/>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rot="16200000" flipH="1">
              <a:off x="1862143" y="2008733"/>
              <a:ext cx="157811"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08" name="Group 392"/>
            <p:cNvGrpSpPr>
              <a:grpSpLocks/>
            </p:cNvGrpSpPr>
            <p:nvPr/>
          </p:nvGrpSpPr>
          <p:grpSpPr bwMode="auto">
            <a:xfrm flipH="1">
              <a:off x="1655487" y="1827586"/>
              <a:ext cx="135527" cy="314551"/>
              <a:chOff x="1999293" y="1966571"/>
              <a:chExt cx="135527" cy="314551"/>
            </a:xfrm>
          </p:grpSpPr>
          <p:cxnSp>
            <p:nvCxnSpPr>
              <p:cNvPr id="394" name="Straight Connector 393"/>
              <p:cNvCxnSpPr/>
              <p:nvPr/>
            </p:nvCxnSpPr>
            <p:spPr>
              <a:xfrm rot="5400000" flipH="1" flipV="1">
                <a:off x="1986333" y="1979607"/>
                <a:ext cx="75664"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a:off x="2048254" y="1972350"/>
                <a:ext cx="85881" cy="821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rot="5400000" flipH="1" flipV="1">
                <a:off x="1991570" y="2051993"/>
                <a:ext cx="75662"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rot="16200000" flipH="1">
                <a:off x="2023634" y="2074659"/>
                <a:ext cx="101604"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rot="5400000" flipH="1" flipV="1">
                <a:off x="1990522" y="2130933"/>
                <a:ext cx="75664"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rot="16200000" flipH="1">
                <a:off x="2015464" y="2162816"/>
                <a:ext cx="155650" cy="816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109" name="Group 399"/>
          <p:cNvGrpSpPr>
            <a:grpSpLocks/>
          </p:cNvGrpSpPr>
          <p:nvPr/>
        </p:nvGrpSpPr>
        <p:grpSpPr bwMode="auto">
          <a:xfrm rot="2235018">
            <a:off x="403225" y="6043613"/>
            <a:ext cx="454025" cy="488950"/>
            <a:chOff x="1522111" y="1535037"/>
            <a:chExt cx="599082" cy="663672"/>
          </a:xfrm>
        </p:grpSpPr>
        <p:sp>
          <p:nvSpPr>
            <p:cNvPr id="401" name="Oval 400"/>
            <p:cNvSpPr/>
            <p:nvPr/>
          </p:nvSpPr>
          <p:spPr>
            <a:xfrm>
              <a:off x="1775161" y="1859408"/>
              <a:ext cx="71220"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2" name="Arc 401"/>
            <p:cNvSpPr/>
            <p:nvPr/>
          </p:nvSpPr>
          <p:spPr>
            <a:xfrm>
              <a:off x="1519110" y="1535698"/>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403" name="Arc 402"/>
            <p:cNvSpPr/>
            <p:nvPr/>
          </p:nvSpPr>
          <p:spPr>
            <a:xfrm flipH="1">
              <a:off x="1831778" y="1556404"/>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404" name="Straight Connector 403"/>
            <p:cNvCxnSpPr>
              <a:stCxn id="401" idx="7"/>
            </p:cNvCxnSpPr>
            <p:nvPr/>
          </p:nvCxnSpPr>
          <p:spPr>
            <a:xfrm rot="5400000" flipH="1" flipV="1">
              <a:off x="1824743" y="1830661"/>
              <a:ext cx="732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a:off x="1882162" y="1822417"/>
              <a:ext cx="87977" cy="7972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rot="5400000" flipH="1" flipV="1">
              <a:off x="1829789" y="1903020"/>
              <a:ext cx="75417"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rot="16200000" flipH="1">
              <a:off x="1870988" y="1922839"/>
              <a:ext cx="103429"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rot="5400000" flipH="1" flipV="1">
              <a:off x="1833254" y="1981011"/>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rot="16200000" flipH="1">
              <a:off x="1852087" y="2011705"/>
              <a:ext cx="157298"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10" name="Group 409"/>
            <p:cNvGrpSpPr>
              <a:grpSpLocks/>
            </p:cNvGrpSpPr>
            <p:nvPr/>
          </p:nvGrpSpPr>
          <p:grpSpPr bwMode="auto">
            <a:xfrm flipH="1">
              <a:off x="1655487" y="1827586"/>
              <a:ext cx="135527" cy="314551"/>
              <a:chOff x="1999293" y="1966571"/>
              <a:chExt cx="135527" cy="314551"/>
            </a:xfrm>
          </p:grpSpPr>
          <p:cxnSp>
            <p:nvCxnSpPr>
              <p:cNvPr id="411" name="Straight Connector 410"/>
              <p:cNvCxnSpPr/>
              <p:nvPr/>
            </p:nvCxnSpPr>
            <p:spPr>
              <a:xfrm rot="5400000" flipH="1" flipV="1">
                <a:off x="2003226" y="1981155"/>
                <a:ext cx="75418"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2058243" y="1975727"/>
                <a:ext cx="83787"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rot="5400000" flipH="1" flipV="1">
                <a:off x="2009045" y="2054428"/>
                <a:ext cx="75416" cy="439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rot="16200000" flipH="1">
                <a:off x="2039103" y="2080982"/>
                <a:ext cx="101275" cy="4189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rot="5400000" flipH="1" flipV="1">
                <a:off x="2005189" y="2131574"/>
                <a:ext cx="75416"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rot="16200000" flipH="1">
                <a:off x="2026383" y="2163933"/>
                <a:ext cx="155144" cy="7959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111" name="Group 416"/>
          <p:cNvGrpSpPr>
            <a:grpSpLocks/>
          </p:cNvGrpSpPr>
          <p:nvPr/>
        </p:nvGrpSpPr>
        <p:grpSpPr bwMode="auto">
          <a:xfrm>
            <a:off x="3908425" y="3205163"/>
            <a:ext cx="338138" cy="449262"/>
            <a:chOff x="1522111" y="1535037"/>
            <a:chExt cx="599082" cy="663672"/>
          </a:xfrm>
        </p:grpSpPr>
        <p:sp>
          <p:nvSpPr>
            <p:cNvPr id="418" name="Oval 417"/>
            <p:cNvSpPr/>
            <p:nvPr/>
          </p:nvSpPr>
          <p:spPr>
            <a:xfrm>
              <a:off x="1786494" y="1856320"/>
              <a:ext cx="70316"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9" name="Arc 418"/>
            <p:cNvSpPr/>
            <p:nvPr/>
          </p:nvSpPr>
          <p:spPr>
            <a:xfrm>
              <a:off x="1522111" y="1535037"/>
              <a:ext cx="286884" cy="64256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420" name="Arc 419"/>
            <p:cNvSpPr/>
            <p:nvPr/>
          </p:nvSpPr>
          <p:spPr>
            <a:xfrm flipH="1">
              <a:off x="1834309" y="1556142"/>
              <a:ext cx="286884" cy="642567"/>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421" name="Straight Connector 420"/>
            <p:cNvCxnSpPr>
              <a:stCxn id="418" idx="7"/>
            </p:cNvCxnSpPr>
            <p:nvPr/>
          </p:nvCxnSpPr>
          <p:spPr>
            <a:xfrm rot="5400000" flipH="1" flipV="1">
              <a:off x="1831945" y="1827722"/>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a:off x="1893373" y="1821143"/>
              <a:ext cx="90003"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rot="5400000" flipH="1" flipV="1">
              <a:off x="1840382" y="1900422"/>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rot="16200000" flipH="1">
              <a:off x="1872484" y="1923169"/>
              <a:ext cx="100841" cy="421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rot="5400000" flipH="1" flipV="1">
              <a:off x="1837570" y="1977811"/>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rot="16200000" flipH="1">
              <a:off x="1863797" y="2008777"/>
              <a:ext cx="154779"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21" name="Group 426"/>
            <p:cNvGrpSpPr>
              <a:grpSpLocks/>
            </p:cNvGrpSpPr>
            <p:nvPr/>
          </p:nvGrpSpPr>
          <p:grpSpPr bwMode="auto">
            <a:xfrm flipH="1">
              <a:off x="1655487" y="1827586"/>
              <a:ext cx="135527" cy="314551"/>
              <a:chOff x="1999293" y="1966571"/>
              <a:chExt cx="135527" cy="314551"/>
            </a:xfrm>
          </p:grpSpPr>
          <p:cxnSp>
            <p:nvCxnSpPr>
              <p:cNvPr id="428" name="Straight Connector 427"/>
              <p:cNvCxnSpPr/>
              <p:nvPr/>
            </p:nvCxnSpPr>
            <p:spPr>
              <a:xfrm rot="5400000" flipH="1" flipV="1">
                <a:off x="1984571" y="1980778"/>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a:off x="2046001" y="1974200"/>
                <a:ext cx="90003"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rot="5400000" flipH="1" flipV="1">
                <a:off x="1991369" y="2052305"/>
                <a:ext cx="72698"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rot="16200000" flipH="1">
                <a:off x="2023707" y="2074819"/>
                <a:ext cx="100842" cy="4500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rot="5400000" flipH="1" flipV="1">
                <a:off x="1990196" y="2130867"/>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rot="16200000" flipH="1">
                <a:off x="2016425" y="2161833"/>
                <a:ext cx="154779"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78" name="Group 433"/>
          <p:cNvGrpSpPr>
            <a:grpSpLocks/>
          </p:cNvGrpSpPr>
          <p:nvPr/>
        </p:nvGrpSpPr>
        <p:grpSpPr bwMode="auto">
          <a:xfrm rot="5804506">
            <a:off x="1616869" y="1677194"/>
            <a:ext cx="454025" cy="487363"/>
            <a:chOff x="1522111" y="1535037"/>
            <a:chExt cx="599082" cy="663672"/>
          </a:xfrm>
        </p:grpSpPr>
        <p:sp>
          <p:nvSpPr>
            <p:cNvPr id="435" name="Oval 434"/>
            <p:cNvSpPr/>
            <p:nvPr/>
          </p:nvSpPr>
          <p:spPr>
            <a:xfrm>
              <a:off x="1779123" y="1865197"/>
              <a:ext cx="71220" cy="21401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36" name="Arc 435"/>
            <p:cNvSpPr/>
            <p:nvPr/>
          </p:nvSpPr>
          <p:spPr>
            <a:xfrm>
              <a:off x="1514251" y="1542026"/>
              <a:ext cx="284878" cy="64205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437" name="Arc 436"/>
            <p:cNvSpPr/>
            <p:nvPr/>
          </p:nvSpPr>
          <p:spPr>
            <a:xfrm flipH="1">
              <a:off x="1826681" y="1562685"/>
              <a:ext cx="284878" cy="642053"/>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438" name="Straight Connector 437"/>
            <p:cNvCxnSpPr>
              <a:stCxn id="435" idx="7"/>
            </p:cNvCxnSpPr>
            <p:nvPr/>
          </p:nvCxnSpPr>
          <p:spPr>
            <a:xfrm rot="5400000" flipH="1" flipV="1">
              <a:off x="1825972" y="1833288"/>
              <a:ext cx="75664"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a:off x="1888048" y="1833005"/>
              <a:ext cx="87977" cy="799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rot="5400000" flipH="1" flipV="1">
              <a:off x="1829681" y="1902495"/>
              <a:ext cx="75664"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rot="16200000" flipH="1">
              <a:off x="1870570" y="1932848"/>
              <a:ext cx="101605"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p:nvPr/>
          </p:nvCxnSpPr>
          <p:spPr>
            <a:xfrm rot="5400000" flipH="1" flipV="1">
              <a:off x="1836453" y="1980034"/>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rot="16200000" flipH="1">
              <a:off x="1854819" y="2011576"/>
              <a:ext cx="157810"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279" name="Group 443"/>
            <p:cNvGrpSpPr>
              <a:grpSpLocks/>
            </p:cNvGrpSpPr>
            <p:nvPr/>
          </p:nvGrpSpPr>
          <p:grpSpPr bwMode="auto">
            <a:xfrm flipH="1">
              <a:off x="1655487" y="1827586"/>
              <a:ext cx="135527" cy="314551"/>
              <a:chOff x="1999293" y="1966571"/>
              <a:chExt cx="135527" cy="314551"/>
            </a:xfrm>
          </p:grpSpPr>
          <p:cxnSp>
            <p:nvCxnSpPr>
              <p:cNvPr id="445" name="Straight Connector 444"/>
              <p:cNvCxnSpPr/>
              <p:nvPr/>
            </p:nvCxnSpPr>
            <p:spPr>
              <a:xfrm rot="5400000" flipH="1" flipV="1">
                <a:off x="2000346" y="1992519"/>
                <a:ext cx="77825"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p:nvPr/>
            </p:nvCxnSpPr>
            <p:spPr>
              <a:xfrm>
                <a:off x="2066757" y="1976294"/>
                <a:ext cx="81693" cy="821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rot="5400000" flipH="1" flipV="1">
                <a:off x="2006219" y="2071430"/>
                <a:ext cx="75664" cy="439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p:nvPr/>
            </p:nvCxnSpPr>
            <p:spPr>
              <a:xfrm rot="16200000" flipH="1">
                <a:off x="2034745" y="2086419"/>
                <a:ext cx="103766"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rot="5400000" flipH="1" flipV="1">
                <a:off x="2007767" y="2147891"/>
                <a:ext cx="75664"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rot="16200000" flipH="1">
                <a:off x="2028941" y="2170078"/>
                <a:ext cx="155650" cy="7750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85" name="Group 467"/>
          <p:cNvGrpSpPr>
            <a:grpSpLocks/>
          </p:cNvGrpSpPr>
          <p:nvPr/>
        </p:nvGrpSpPr>
        <p:grpSpPr bwMode="auto">
          <a:xfrm>
            <a:off x="844550" y="5911850"/>
            <a:ext cx="338138" cy="449263"/>
            <a:chOff x="1522111" y="1535037"/>
            <a:chExt cx="599082" cy="663672"/>
          </a:xfrm>
        </p:grpSpPr>
        <p:sp>
          <p:nvSpPr>
            <p:cNvPr id="469" name="Oval 468"/>
            <p:cNvSpPr/>
            <p:nvPr/>
          </p:nvSpPr>
          <p:spPr>
            <a:xfrm>
              <a:off x="1786494" y="1856320"/>
              <a:ext cx="70316"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70" name="Arc 469"/>
            <p:cNvSpPr/>
            <p:nvPr/>
          </p:nvSpPr>
          <p:spPr>
            <a:xfrm>
              <a:off x="1522111" y="1535037"/>
              <a:ext cx="286884" cy="6425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471" name="Arc 470"/>
            <p:cNvSpPr/>
            <p:nvPr/>
          </p:nvSpPr>
          <p:spPr>
            <a:xfrm flipH="1">
              <a:off x="1834309" y="1556144"/>
              <a:ext cx="286884" cy="6425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472" name="Straight Connector 471"/>
            <p:cNvCxnSpPr>
              <a:stCxn id="469" idx="7"/>
            </p:cNvCxnSpPr>
            <p:nvPr/>
          </p:nvCxnSpPr>
          <p:spPr>
            <a:xfrm rot="5400000" flipH="1" flipV="1">
              <a:off x="1831945" y="1827723"/>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73" name="Straight Connector 472"/>
            <p:cNvCxnSpPr/>
            <p:nvPr/>
          </p:nvCxnSpPr>
          <p:spPr>
            <a:xfrm>
              <a:off x="1893373" y="1821143"/>
              <a:ext cx="90003"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74" name="Straight Connector 473"/>
            <p:cNvCxnSpPr/>
            <p:nvPr/>
          </p:nvCxnSpPr>
          <p:spPr>
            <a:xfrm rot="5400000" flipH="1" flipV="1">
              <a:off x="1840382" y="1900421"/>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75" name="Straight Connector 474"/>
            <p:cNvCxnSpPr/>
            <p:nvPr/>
          </p:nvCxnSpPr>
          <p:spPr>
            <a:xfrm rot="16200000" flipH="1">
              <a:off x="1872485" y="1923168"/>
              <a:ext cx="100840" cy="421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76" name="Straight Connector 475"/>
            <p:cNvCxnSpPr/>
            <p:nvPr/>
          </p:nvCxnSpPr>
          <p:spPr>
            <a:xfrm rot="5400000" flipH="1" flipV="1">
              <a:off x="1837570" y="1977811"/>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77" name="Straight Connector 476"/>
            <p:cNvCxnSpPr/>
            <p:nvPr/>
          </p:nvCxnSpPr>
          <p:spPr>
            <a:xfrm rot="16200000" flipH="1">
              <a:off x="1863797" y="2008777"/>
              <a:ext cx="154778"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294" name="Group 477"/>
            <p:cNvGrpSpPr>
              <a:grpSpLocks/>
            </p:cNvGrpSpPr>
            <p:nvPr/>
          </p:nvGrpSpPr>
          <p:grpSpPr bwMode="auto">
            <a:xfrm flipH="1">
              <a:off x="1655487" y="1827586"/>
              <a:ext cx="135527" cy="314551"/>
              <a:chOff x="1999293" y="1966571"/>
              <a:chExt cx="135527" cy="314551"/>
            </a:xfrm>
          </p:grpSpPr>
          <p:cxnSp>
            <p:nvCxnSpPr>
              <p:cNvPr id="479" name="Straight Connector 478"/>
              <p:cNvCxnSpPr/>
              <p:nvPr/>
            </p:nvCxnSpPr>
            <p:spPr>
              <a:xfrm rot="5400000" flipH="1" flipV="1">
                <a:off x="1984571" y="1980778"/>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80" name="Straight Connector 479"/>
              <p:cNvCxnSpPr/>
              <p:nvPr/>
            </p:nvCxnSpPr>
            <p:spPr>
              <a:xfrm>
                <a:off x="2046001" y="1974198"/>
                <a:ext cx="90003"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p:nvPr/>
            </p:nvCxnSpPr>
            <p:spPr>
              <a:xfrm rot="5400000" flipH="1" flipV="1">
                <a:off x="1991369" y="2052305"/>
                <a:ext cx="72700"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82" name="Straight Connector 481"/>
              <p:cNvCxnSpPr/>
              <p:nvPr/>
            </p:nvCxnSpPr>
            <p:spPr>
              <a:xfrm rot="16200000" flipH="1">
                <a:off x="2023707" y="2074817"/>
                <a:ext cx="100840" cy="4500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83" name="Straight Connector 482"/>
              <p:cNvCxnSpPr/>
              <p:nvPr/>
            </p:nvCxnSpPr>
            <p:spPr>
              <a:xfrm rot="5400000" flipH="1" flipV="1">
                <a:off x="1990196" y="2130866"/>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p:nvPr/>
            </p:nvCxnSpPr>
            <p:spPr>
              <a:xfrm rot="16200000" flipH="1">
                <a:off x="2016426" y="2161832"/>
                <a:ext cx="154778"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95" name="Group 484"/>
          <p:cNvGrpSpPr>
            <a:grpSpLocks/>
          </p:cNvGrpSpPr>
          <p:nvPr/>
        </p:nvGrpSpPr>
        <p:grpSpPr bwMode="auto">
          <a:xfrm rot="5800360">
            <a:off x="2493962" y="3027363"/>
            <a:ext cx="454025" cy="488950"/>
            <a:chOff x="1522111" y="1535037"/>
            <a:chExt cx="599082" cy="663672"/>
          </a:xfrm>
        </p:grpSpPr>
        <p:sp>
          <p:nvSpPr>
            <p:cNvPr id="486" name="Oval 485"/>
            <p:cNvSpPr/>
            <p:nvPr/>
          </p:nvSpPr>
          <p:spPr>
            <a:xfrm>
              <a:off x="1783770" y="1870042"/>
              <a:ext cx="71220" cy="21332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87" name="Arc 486"/>
            <p:cNvSpPr/>
            <p:nvPr/>
          </p:nvSpPr>
          <p:spPr>
            <a:xfrm>
              <a:off x="1514499" y="1543937"/>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488" name="Arc 487"/>
            <p:cNvSpPr/>
            <p:nvPr/>
          </p:nvSpPr>
          <p:spPr>
            <a:xfrm flipH="1">
              <a:off x="1826904" y="1564917"/>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489" name="Straight Connector 488"/>
            <p:cNvCxnSpPr>
              <a:stCxn id="486" idx="7"/>
            </p:cNvCxnSpPr>
            <p:nvPr/>
          </p:nvCxnSpPr>
          <p:spPr>
            <a:xfrm rot="5400000" flipH="1" flipV="1">
              <a:off x="1827184" y="1833369"/>
              <a:ext cx="732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a:off x="1891217" y="1842631"/>
              <a:ext cx="87977" cy="7972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rot="5400000" flipH="1" flipV="1">
              <a:off x="1837071" y="1911237"/>
              <a:ext cx="75418"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p:nvPr/>
          </p:nvCxnSpPr>
          <p:spPr>
            <a:xfrm rot="16200000" flipH="1">
              <a:off x="1871635" y="1932435"/>
              <a:ext cx="103429"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rot="5400000" flipH="1" flipV="1">
              <a:off x="1838224" y="1986075"/>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rot="16200000" flipH="1">
              <a:off x="1859006" y="2029050"/>
              <a:ext cx="157298"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302" name="Group 494"/>
            <p:cNvGrpSpPr>
              <a:grpSpLocks/>
            </p:cNvGrpSpPr>
            <p:nvPr/>
          </p:nvGrpSpPr>
          <p:grpSpPr bwMode="auto">
            <a:xfrm flipH="1">
              <a:off x="1655487" y="1827586"/>
              <a:ext cx="135527" cy="314551"/>
              <a:chOff x="1999293" y="1966571"/>
              <a:chExt cx="135527" cy="314551"/>
            </a:xfrm>
          </p:grpSpPr>
          <p:cxnSp>
            <p:nvCxnSpPr>
              <p:cNvPr id="496" name="Straight Connector 495"/>
              <p:cNvCxnSpPr/>
              <p:nvPr/>
            </p:nvCxnSpPr>
            <p:spPr>
              <a:xfrm rot="5400000" flipH="1" flipV="1">
                <a:off x="1997292" y="2011411"/>
                <a:ext cx="75416"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p:nvPr/>
            </p:nvCxnSpPr>
            <p:spPr>
              <a:xfrm>
                <a:off x="2063115" y="1989752"/>
                <a:ext cx="79598"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8" name="Straight Connector 497"/>
              <p:cNvCxnSpPr/>
              <p:nvPr/>
            </p:nvCxnSpPr>
            <p:spPr>
              <a:xfrm rot="5400000" flipH="1" flipV="1">
                <a:off x="2005107" y="2082821"/>
                <a:ext cx="75416" cy="4398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p:nvPr/>
            </p:nvCxnSpPr>
            <p:spPr>
              <a:xfrm rot="16200000" flipH="1">
                <a:off x="2033677" y="2107341"/>
                <a:ext cx="101275"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p:nvPr/>
            </p:nvCxnSpPr>
            <p:spPr>
              <a:xfrm rot="5400000" flipH="1" flipV="1">
                <a:off x="2005463" y="2162087"/>
                <a:ext cx="75418"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p:nvPr/>
            </p:nvCxnSpPr>
            <p:spPr>
              <a:xfrm rot="16200000" flipH="1">
                <a:off x="2027053" y="2179844"/>
                <a:ext cx="155144" cy="7959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128" name="Group 501"/>
          <p:cNvGrpSpPr>
            <a:grpSpLocks/>
          </p:cNvGrpSpPr>
          <p:nvPr/>
        </p:nvGrpSpPr>
        <p:grpSpPr bwMode="auto">
          <a:xfrm rot="5110052">
            <a:off x="518319" y="2550319"/>
            <a:ext cx="454025" cy="487363"/>
            <a:chOff x="1522111" y="1535037"/>
            <a:chExt cx="599082" cy="663672"/>
          </a:xfrm>
        </p:grpSpPr>
        <p:sp>
          <p:nvSpPr>
            <p:cNvPr id="503" name="Oval 502"/>
            <p:cNvSpPr/>
            <p:nvPr/>
          </p:nvSpPr>
          <p:spPr>
            <a:xfrm>
              <a:off x="1775484" y="1863079"/>
              <a:ext cx="71220" cy="21401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04" name="Arc 503"/>
            <p:cNvSpPr/>
            <p:nvPr/>
          </p:nvSpPr>
          <p:spPr>
            <a:xfrm>
              <a:off x="1517789" y="1540440"/>
              <a:ext cx="284878" cy="642053"/>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505" name="Arc 504"/>
            <p:cNvSpPr/>
            <p:nvPr/>
          </p:nvSpPr>
          <p:spPr>
            <a:xfrm flipH="1">
              <a:off x="1835933" y="1557350"/>
              <a:ext cx="284878" cy="6420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506" name="Straight Connector 505"/>
            <p:cNvCxnSpPr>
              <a:stCxn id="503" idx="7"/>
            </p:cNvCxnSpPr>
            <p:nvPr/>
          </p:nvCxnSpPr>
          <p:spPr>
            <a:xfrm rot="5400000" flipH="1" flipV="1">
              <a:off x="1832195" y="1829649"/>
              <a:ext cx="75664"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p:nvPr/>
          </p:nvCxnSpPr>
          <p:spPr>
            <a:xfrm>
              <a:off x="1884818" y="1827551"/>
              <a:ext cx="87977" cy="7998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8" name="Straight Connector 507"/>
            <p:cNvCxnSpPr/>
            <p:nvPr/>
          </p:nvCxnSpPr>
          <p:spPr>
            <a:xfrm rot="5400000" flipH="1" flipV="1">
              <a:off x="1839071" y="1899673"/>
              <a:ext cx="75664"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9" name="Straight Connector 508"/>
            <p:cNvCxnSpPr/>
            <p:nvPr/>
          </p:nvCxnSpPr>
          <p:spPr>
            <a:xfrm rot="16200000" flipH="1">
              <a:off x="1862084" y="1924432"/>
              <a:ext cx="101604"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0" name="Straight Connector 509"/>
            <p:cNvCxnSpPr/>
            <p:nvPr/>
          </p:nvCxnSpPr>
          <p:spPr>
            <a:xfrm rot="5400000" flipH="1" flipV="1">
              <a:off x="1836717" y="1979740"/>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1" name="Straight Connector 510"/>
            <p:cNvCxnSpPr/>
            <p:nvPr/>
          </p:nvCxnSpPr>
          <p:spPr>
            <a:xfrm rot="16200000" flipH="1">
              <a:off x="1855422" y="2014879"/>
              <a:ext cx="157812"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38" name="Group 511"/>
            <p:cNvGrpSpPr>
              <a:grpSpLocks/>
            </p:cNvGrpSpPr>
            <p:nvPr/>
          </p:nvGrpSpPr>
          <p:grpSpPr bwMode="auto">
            <a:xfrm flipH="1">
              <a:off x="1655487" y="1827586"/>
              <a:ext cx="135527" cy="314551"/>
              <a:chOff x="1999293" y="1966571"/>
              <a:chExt cx="135527" cy="314551"/>
            </a:xfrm>
          </p:grpSpPr>
          <p:cxnSp>
            <p:nvCxnSpPr>
              <p:cNvPr id="513" name="Straight Connector 512"/>
              <p:cNvCxnSpPr/>
              <p:nvPr/>
            </p:nvCxnSpPr>
            <p:spPr>
              <a:xfrm rot="5400000" flipH="1" flipV="1">
                <a:off x="1996924" y="1980341"/>
                <a:ext cx="75664"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p:nvPr/>
            </p:nvCxnSpPr>
            <p:spPr>
              <a:xfrm>
                <a:off x="2068205" y="1971162"/>
                <a:ext cx="77504" cy="8430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rot="5400000" flipH="1" flipV="1">
                <a:off x="2004181" y="2044661"/>
                <a:ext cx="77825"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rot="16200000" flipH="1">
                <a:off x="2033742" y="2077700"/>
                <a:ext cx="105927"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rot="5400000" flipH="1" flipV="1">
                <a:off x="2001332" y="2138198"/>
                <a:ext cx="77825"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p:nvPr/>
            </p:nvCxnSpPr>
            <p:spPr>
              <a:xfrm rot="16200000" flipH="1">
                <a:off x="2024392" y="2161518"/>
                <a:ext cx="155650" cy="7540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145" name="Group 586"/>
          <p:cNvGrpSpPr>
            <a:grpSpLocks/>
          </p:cNvGrpSpPr>
          <p:nvPr/>
        </p:nvGrpSpPr>
        <p:grpSpPr bwMode="auto">
          <a:xfrm rot="-5400000">
            <a:off x="4470400" y="4751388"/>
            <a:ext cx="454025" cy="488950"/>
            <a:chOff x="1522111" y="1535037"/>
            <a:chExt cx="599082" cy="663672"/>
          </a:xfrm>
        </p:grpSpPr>
        <p:sp>
          <p:nvSpPr>
            <p:cNvPr id="588" name="Oval 587"/>
            <p:cNvSpPr/>
            <p:nvPr/>
          </p:nvSpPr>
          <p:spPr>
            <a:xfrm>
              <a:off x="1786042" y="1858254"/>
              <a:ext cx="71220"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89" name="Arc 588"/>
            <p:cNvSpPr/>
            <p:nvPr/>
          </p:nvSpPr>
          <p:spPr>
            <a:xfrm>
              <a:off x="1522112" y="1535038"/>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590" name="Arc 589"/>
            <p:cNvSpPr/>
            <p:nvPr/>
          </p:nvSpPr>
          <p:spPr>
            <a:xfrm flipH="1">
              <a:off x="1836316" y="1556586"/>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591" name="Straight Connector 590"/>
            <p:cNvCxnSpPr>
              <a:stCxn id="588" idx="7"/>
            </p:cNvCxnSpPr>
            <p:nvPr/>
          </p:nvCxnSpPr>
          <p:spPr>
            <a:xfrm rot="5400000" flipH="1" flipV="1">
              <a:off x="1844720" y="1827702"/>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a:off x="1894966" y="1821622"/>
              <a:ext cx="87977" cy="7972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rot="5400000" flipH="1" flipV="1">
              <a:off x="1849926" y="1899886"/>
              <a:ext cx="75418"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rot="16200000" flipH="1">
              <a:off x="1882004" y="1922452"/>
              <a:ext cx="103429"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rot="5400000" flipH="1" flipV="1">
              <a:off x="1848909" y="1978536"/>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96" name="Straight Connector 595"/>
            <p:cNvCxnSpPr/>
            <p:nvPr/>
          </p:nvCxnSpPr>
          <p:spPr>
            <a:xfrm rot="16200000" flipH="1">
              <a:off x="1862400" y="2009213"/>
              <a:ext cx="157300"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55" name="Group 596"/>
            <p:cNvGrpSpPr>
              <a:grpSpLocks/>
            </p:cNvGrpSpPr>
            <p:nvPr/>
          </p:nvGrpSpPr>
          <p:grpSpPr bwMode="auto">
            <a:xfrm flipH="1">
              <a:off x="1655487" y="1827586"/>
              <a:ext cx="135527" cy="314551"/>
              <a:chOff x="1999293" y="1966571"/>
              <a:chExt cx="135527" cy="314551"/>
            </a:xfrm>
          </p:grpSpPr>
          <p:cxnSp>
            <p:nvCxnSpPr>
              <p:cNvPr id="598" name="Straight Connector 597"/>
              <p:cNvCxnSpPr/>
              <p:nvPr/>
            </p:nvCxnSpPr>
            <p:spPr>
              <a:xfrm rot="5400000" flipH="1" flipV="1">
                <a:off x="1975982" y="1980692"/>
                <a:ext cx="75416"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p:nvPr/>
            </p:nvCxnSpPr>
            <p:spPr>
              <a:xfrm>
                <a:off x="2037778" y="1973537"/>
                <a:ext cx="85883"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rot="5400000" flipH="1" flipV="1">
                <a:off x="1991692" y="2052847"/>
                <a:ext cx="75418"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rot="16200000" flipH="1">
                <a:off x="2013325" y="2075442"/>
                <a:ext cx="101275"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p:nvPr/>
            </p:nvCxnSpPr>
            <p:spPr>
              <a:xfrm rot="5400000" flipH="1" flipV="1">
                <a:off x="1980172" y="2131526"/>
                <a:ext cx="75416"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03" name="Straight Connector 602"/>
              <p:cNvCxnSpPr/>
              <p:nvPr/>
            </p:nvCxnSpPr>
            <p:spPr>
              <a:xfrm rot="16200000" flipH="1">
                <a:off x="2005243" y="2163251"/>
                <a:ext cx="155144" cy="8169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310" name="Group 603"/>
          <p:cNvGrpSpPr>
            <a:grpSpLocks/>
          </p:cNvGrpSpPr>
          <p:nvPr/>
        </p:nvGrpSpPr>
        <p:grpSpPr bwMode="auto">
          <a:xfrm rot="-7320000">
            <a:off x="4170363" y="2443162"/>
            <a:ext cx="338138" cy="449263"/>
            <a:chOff x="1522111" y="1535037"/>
            <a:chExt cx="599082" cy="663672"/>
          </a:xfrm>
        </p:grpSpPr>
        <p:sp>
          <p:nvSpPr>
            <p:cNvPr id="605" name="Oval 604"/>
            <p:cNvSpPr/>
            <p:nvPr/>
          </p:nvSpPr>
          <p:spPr>
            <a:xfrm>
              <a:off x="1792915" y="1852213"/>
              <a:ext cx="70314"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06" name="Arc 605"/>
            <p:cNvSpPr/>
            <p:nvPr/>
          </p:nvSpPr>
          <p:spPr>
            <a:xfrm>
              <a:off x="1512595" y="1529817"/>
              <a:ext cx="286884" cy="6425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607" name="Arc 606"/>
            <p:cNvSpPr/>
            <p:nvPr/>
          </p:nvSpPr>
          <p:spPr>
            <a:xfrm flipH="1">
              <a:off x="1824743" y="1551420"/>
              <a:ext cx="286884" cy="6425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608" name="Straight Connector 607"/>
            <p:cNvCxnSpPr>
              <a:stCxn id="605" idx="7"/>
            </p:cNvCxnSpPr>
            <p:nvPr/>
          </p:nvCxnSpPr>
          <p:spPr>
            <a:xfrm rot="5400000" flipH="1" flipV="1">
              <a:off x="1831978" y="1827798"/>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09" name="Straight Connector 608"/>
            <p:cNvCxnSpPr/>
            <p:nvPr/>
          </p:nvCxnSpPr>
          <p:spPr>
            <a:xfrm>
              <a:off x="1892176" y="1816681"/>
              <a:ext cx="90003"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rot="5400000" flipH="1" flipV="1">
              <a:off x="1843017" y="1897151"/>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rot="16200000" flipH="1">
              <a:off x="1876183" y="1922581"/>
              <a:ext cx="100841" cy="42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rot="5400000" flipH="1" flipV="1">
              <a:off x="1838853" y="1977941"/>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3" name="Straight Connector 612"/>
            <p:cNvCxnSpPr/>
            <p:nvPr/>
          </p:nvCxnSpPr>
          <p:spPr>
            <a:xfrm rot="16200000" flipH="1">
              <a:off x="1857126" y="2003778"/>
              <a:ext cx="154778"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311" name="Group 613"/>
            <p:cNvGrpSpPr>
              <a:grpSpLocks/>
            </p:cNvGrpSpPr>
            <p:nvPr/>
          </p:nvGrpSpPr>
          <p:grpSpPr bwMode="auto">
            <a:xfrm flipH="1">
              <a:off x="1655487" y="1827586"/>
              <a:ext cx="135527" cy="314551"/>
              <a:chOff x="1999293" y="1966571"/>
              <a:chExt cx="135527" cy="314551"/>
            </a:xfrm>
          </p:grpSpPr>
          <p:cxnSp>
            <p:nvCxnSpPr>
              <p:cNvPr id="615" name="Straight Connector 614"/>
              <p:cNvCxnSpPr/>
              <p:nvPr/>
            </p:nvCxnSpPr>
            <p:spPr>
              <a:xfrm rot="5400000" flipH="1" flipV="1">
                <a:off x="1969444" y="1967496"/>
                <a:ext cx="75044" cy="506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a:off x="2031980" y="1961275"/>
                <a:ext cx="98442"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rot="5400000" flipH="1" flipV="1">
                <a:off x="1965392" y="2039375"/>
                <a:ext cx="72698"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rot="16200000" flipH="1">
                <a:off x="2020317" y="2063492"/>
                <a:ext cx="98495" cy="4781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rot="5400000" flipH="1" flipV="1">
                <a:off x="1980459" y="2119381"/>
                <a:ext cx="75044" cy="506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rot="16200000" flipH="1">
                <a:off x="2009156" y="2146928"/>
                <a:ext cx="154778" cy="9000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312" name="Group 620"/>
          <p:cNvGrpSpPr>
            <a:grpSpLocks/>
          </p:cNvGrpSpPr>
          <p:nvPr/>
        </p:nvGrpSpPr>
        <p:grpSpPr bwMode="auto">
          <a:xfrm rot="-5400000">
            <a:off x="3923506" y="3906045"/>
            <a:ext cx="454025" cy="487362"/>
            <a:chOff x="1522111" y="1535037"/>
            <a:chExt cx="599082" cy="663672"/>
          </a:xfrm>
        </p:grpSpPr>
        <p:sp>
          <p:nvSpPr>
            <p:cNvPr id="622" name="Oval 621"/>
            <p:cNvSpPr/>
            <p:nvPr/>
          </p:nvSpPr>
          <p:spPr>
            <a:xfrm>
              <a:off x="1786043" y="1857145"/>
              <a:ext cx="71220" cy="2140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23" name="Arc 622"/>
            <p:cNvSpPr/>
            <p:nvPr/>
          </p:nvSpPr>
          <p:spPr>
            <a:xfrm>
              <a:off x="1522112" y="1535038"/>
              <a:ext cx="284878" cy="64205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624" name="Arc 623"/>
            <p:cNvSpPr/>
            <p:nvPr/>
          </p:nvSpPr>
          <p:spPr>
            <a:xfrm flipH="1">
              <a:off x="1836316" y="1556656"/>
              <a:ext cx="284878" cy="6420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625" name="Straight Connector 624"/>
            <p:cNvCxnSpPr>
              <a:stCxn id="622" idx="7"/>
            </p:cNvCxnSpPr>
            <p:nvPr/>
          </p:nvCxnSpPr>
          <p:spPr>
            <a:xfrm rot="5400000" flipH="1" flipV="1">
              <a:off x="1843520" y="1827652"/>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a:off x="1894966" y="1822556"/>
              <a:ext cx="87977" cy="799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27" name="Straight Connector 626"/>
            <p:cNvCxnSpPr/>
            <p:nvPr/>
          </p:nvCxnSpPr>
          <p:spPr>
            <a:xfrm rot="5400000" flipH="1" flipV="1">
              <a:off x="1849805" y="1898992"/>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p:nvPr/>
          </p:nvCxnSpPr>
          <p:spPr>
            <a:xfrm rot="16200000" flipH="1">
              <a:off x="1882917" y="1922704"/>
              <a:ext cx="101604"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rot="5400000" flipH="1" flipV="1">
              <a:off x="1847709" y="1978978"/>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rot="16200000" flipH="1">
              <a:off x="1862145" y="2008733"/>
              <a:ext cx="157811"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319" name="Group 630"/>
            <p:cNvGrpSpPr>
              <a:grpSpLocks/>
            </p:cNvGrpSpPr>
            <p:nvPr/>
          </p:nvGrpSpPr>
          <p:grpSpPr bwMode="auto">
            <a:xfrm flipH="1">
              <a:off x="1655487" y="1827586"/>
              <a:ext cx="135527" cy="314551"/>
              <a:chOff x="1999293" y="1966571"/>
              <a:chExt cx="135527" cy="314551"/>
            </a:xfrm>
          </p:grpSpPr>
          <p:cxnSp>
            <p:nvCxnSpPr>
              <p:cNvPr id="632" name="Straight Connector 631"/>
              <p:cNvCxnSpPr/>
              <p:nvPr/>
            </p:nvCxnSpPr>
            <p:spPr>
              <a:xfrm rot="5400000" flipH="1" flipV="1">
                <a:off x="1975859" y="1979607"/>
                <a:ext cx="75664"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p:nvPr/>
            </p:nvCxnSpPr>
            <p:spPr>
              <a:xfrm>
                <a:off x="2037780" y="1972350"/>
                <a:ext cx="85881" cy="821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p:nvPr/>
            </p:nvCxnSpPr>
            <p:spPr>
              <a:xfrm rot="5400000" flipH="1" flipV="1">
                <a:off x="1991569" y="2051994"/>
                <a:ext cx="75662"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35" name="Straight Connector 634"/>
              <p:cNvCxnSpPr/>
              <p:nvPr/>
            </p:nvCxnSpPr>
            <p:spPr>
              <a:xfrm rot="16200000" flipH="1">
                <a:off x="2013161" y="2074660"/>
                <a:ext cx="101604"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36" name="Straight Connector 635"/>
              <p:cNvCxnSpPr/>
              <p:nvPr/>
            </p:nvCxnSpPr>
            <p:spPr>
              <a:xfrm rot="5400000" flipH="1" flipV="1">
                <a:off x="1980048" y="2130933"/>
                <a:ext cx="75664"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37" name="Straight Connector 636"/>
              <p:cNvCxnSpPr/>
              <p:nvPr/>
            </p:nvCxnSpPr>
            <p:spPr>
              <a:xfrm rot="16200000" flipH="1">
                <a:off x="2004990" y="2162816"/>
                <a:ext cx="155650" cy="816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326" name="Group 637"/>
          <p:cNvGrpSpPr>
            <a:grpSpLocks/>
          </p:cNvGrpSpPr>
          <p:nvPr/>
        </p:nvGrpSpPr>
        <p:grpSpPr bwMode="auto">
          <a:xfrm>
            <a:off x="1836738" y="6248400"/>
            <a:ext cx="307975" cy="309563"/>
            <a:chOff x="1522111" y="1535037"/>
            <a:chExt cx="599082" cy="663672"/>
          </a:xfrm>
        </p:grpSpPr>
        <p:sp>
          <p:nvSpPr>
            <p:cNvPr id="639" name="Oval 638"/>
            <p:cNvSpPr/>
            <p:nvPr/>
          </p:nvSpPr>
          <p:spPr>
            <a:xfrm>
              <a:off x="1784594" y="1858365"/>
              <a:ext cx="74113" cy="21441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40" name="Arc 639"/>
            <p:cNvSpPr/>
            <p:nvPr/>
          </p:nvSpPr>
          <p:spPr>
            <a:xfrm>
              <a:off x="1522111" y="1535037"/>
              <a:ext cx="287188" cy="643251"/>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641" name="Arc 640"/>
            <p:cNvSpPr/>
            <p:nvPr/>
          </p:nvSpPr>
          <p:spPr>
            <a:xfrm flipH="1">
              <a:off x="1834003" y="1555458"/>
              <a:ext cx="287190" cy="643251"/>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642" name="Straight Connector 641"/>
            <p:cNvCxnSpPr>
              <a:stCxn id="639" idx="7"/>
            </p:cNvCxnSpPr>
            <p:nvPr/>
          </p:nvCxnSpPr>
          <p:spPr>
            <a:xfrm rot="5400000" flipH="1" flipV="1">
              <a:off x="1833621" y="1826854"/>
              <a:ext cx="74876" cy="494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43" name="Straight Connector 642"/>
            <p:cNvCxnSpPr/>
            <p:nvPr/>
          </p:nvCxnSpPr>
          <p:spPr>
            <a:xfrm>
              <a:off x="1895764" y="1820926"/>
              <a:ext cx="86465" cy="816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44" name="Straight Connector 643"/>
            <p:cNvCxnSpPr/>
            <p:nvPr/>
          </p:nvCxnSpPr>
          <p:spPr>
            <a:xfrm rot="5400000" flipH="1" flipV="1">
              <a:off x="1839797" y="1898327"/>
              <a:ext cx="74876" cy="494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45" name="Straight Connector 644"/>
            <p:cNvCxnSpPr/>
            <p:nvPr/>
          </p:nvCxnSpPr>
          <p:spPr>
            <a:xfrm rot="16200000" flipH="1">
              <a:off x="1872505" y="1921835"/>
              <a:ext cx="102103" cy="4323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a:xfrm rot="5400000" flipH="1" flipV="1">
              <a:off x="1838255" y="1978147"/>
              <a:ext cx="74876" cy="4632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47" name="Straight Connector 646"/>
            <p:cNvCxnSpPr/>
            <p:nvPr/>
          </p:nvCxnSpPr>
          <p:spPr>
            <a:xfrm rot="16200000" flipH="1">
              <a:off x="1863964" y="2008972"/>
              <a:ext cx="153154" cy="8337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327" name="Group 647"/>
            <p:cNvGrpSpPr>
              <a:grpSpLocks/>
            </p:cNvGrpSpPr>
            <p:nvPr/>
          </p:nvGrpSpPr>
          <p:grpSpPr bwMode="auto">
            <a:xfrm flipH="1">
              <a:off x="1655487" y="1827586"/>
              <a:ext cx="135527" cy="314551"/>
              <a:chOff x="1999293" y="1966571"/>
              <a:chExt cx="135527" cy="314551"/>
            </a:xfrm>
          </p:grpSpPr>
          <p:cxnSp>
            <p:nvCxnSpPr>
              <p:cNvPr id="649" name="Straight Connector 648"/>
              <p:cNvCxnSpPr/>
              <p:nvPr/>
            </p:nvCxnSpPr>
            <p:spPr>
              <a:xfrm rot="5400000" flipH="1" flipV="1">
                <a:off x="1986804" y="1979453"/>
                <a:ext cx="74876" cy="494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a:off x="2048945" y="1973526"/>
                <a:ext cx="86466" cy="816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rot="5400000" flipH="1" flipV="1">
                <a:off x="1991435" y="2052471"/>
                <a:ext cx="74876" cy="4632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rot="16200000" flipH="1">
                <a:off x="2024142" y="2072890"/>
                <a:ext cx="102103" cy="463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rot="5400000" flipH="1" flipV="1">
                <a:off x="1991435" y="2130749"/>
                <a:ext cx="74876" cy="4632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rot="16200000" flipH="1">
                <a:off x="2015443" y="2159867"/>
                <a:ext cx="156558" cy="8337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aphicFrame>
        <p:nvGraphicFramePr>
          <p:cNvPr id="655" name="Object 2"/>
          <p:cNvGraphicFramePr>
            <a:graphicFrameLocks noChangeAspect="1"/>
          </p:cNvGraphicFramePr>
          <p:nvPr/>
        </p:nvGraphicFramePr>
        <p:xfrm>
          <a:off x="230188" y="284163"/>
          <a:ext cx="904875" cy="950912"/>
        </p:xfrm>
        <a:graphic>
          <a:graphicData uri="http://schemas.openxmlformats.org/presentationml/2006/ole">
            <mc:AlternateContent xmlns:mc="http://schemas.openxmlformats.org/markup-compatibility/2006">
              <mc:Choice xmlns:v="urn:schemas-microsoft-com:vml" Requires="v">
                <p:oleObj spid="_x0000_s7250" name="Equation" r:id="rId4" imgW="126780" imgH="164814" progId="Equation.DSMT4">
                  <p:embed/>
                </p:oleObj>
              </mc:Choice>
              <mc:Fallback>
                <p:oleObj name="Equation" r:id="rId4" imgW="126780" imgH="164814"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8" y="284163"/>
                        <a:ext cx="904875" cy="950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6" name="Object 3"/>
          <p:cNvGraphicFramePr>
            <a:graphicFrameLocks noChangeAspect="1"/>
          </p:cNvGraphicFramePr>
          <p:nvPr/>
        </p:nvGraphicFramePr>
        <p:xfrm>
          <a:off x="855663" y="373063"/>
          <a:ext cx="769937" cy="809625"/>
        </p:xfrm>
        <a:graphic>
          <a:graphicData uri="http://schemas.openxmlformats.org/presentationml/2006/ole">
            <mc:AlternateContent xmlns:mc="http://schemas.openxmlformats.org/markup-compatibility/2006">
              <mc:Choice xmlns:v="urn:schemas-microsoft-com:vml" Requires="v">
                <p:oleObj spid="_x0000_s7251" name="Equation" r:id="rId6" imgW="126780" imgH="164814" progId="Equation.DSMT4">
                  <p:embed/>
                </p:oleObj>
              </mc:Choice>
              <mc:Fallback>
                <p:oleObj name="Equation" r:id="rId6" imgW="126780" imgH="164814"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663" y="373063"/>
                        <a:ext cx="769937"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7" name="Object 4"/>
          <p:cNvGraphicFramePr>
            <a:graphicFrameLocks noChangeAspect="1"/>
          </p:cNvGraphicFramePr>
          <p:nvPr/>
        </p:nvGraphicFramePr>
        <p:xfrm>
          <a:off x="1530350" y="384175"/>
          <a:ext cx="736600" cy="923925"/>
        </p:xfrm>
        <a:graphic>
          <a:graphicData uri="http://schemas.openxmlformats.org/presentationml/2006/ole">
            <mc:AlternateContent xmlns:mc="http://schemas.openxmlformats.org/markup-compatibility/2006">
              <mc:Choice xmlns:v="urn:schemas-microsoft-com:vml" Requires="v">
                <p:oleObj spid="_x0000_s7252" name="Equation" r:id="rId8" imgW="114102" imgH="177492" progId="Equation.DSMT4">
                  <p:embed/>
                </p:oleObj>
              </mc:Choice>
              <mc:Fallback>
                <p:oleObj name="Equation" r:id="rId8" imgW="114102" imgH="177492"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0350" y="384175"/>
                        <a:ext cx="736600"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8" name="Object 5"/>
          <p:cNvGraphicFramePr>
            <a:graphicFrameLocks noChangeAspect="1"/>
          </p:cNvGraphicFramePr>
          <p:nvPr/>
        </p:nvGraphicFramePr>
        <p:xfrm>
          <a:off x="2095500" y="428625"/>
          <a:ext cx="1136650" cy="855663"/>
        </p:xfrm>
        <a:graphic>
          <a:graphicData uri="http://schemas.openxmlformats.org/presentationml/2006/ole">
            <mc:AlternateContent xmlns:mc="http://schemas.openxmlformats.org/markup-compatibility/2006">
              <mc:Choice xmlns:v="urn:schemas-microsoft-com:vml" Requires="v">
                <p:oleObj spid="_x0000_s7253" name="Equation" r:id="rId10" imgW="190335" imgH="177646" progId="Equation.DSMT4">
                  <p:embed/>
                </p:oleObj>
              </mc:Choice>
              <mc:Fallback>
                <p:oleObj name="Equation" r:id="rId10" imgW="190335" imgH="177646"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5500" y="428625"/>
                        <a:ext cx="1136650"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9" name="Object 6"/>
          <p:cNvGraphicFramePr>
            <a:graphicFrameLocks noChangeAspect="1"/>
          </p:cNvGraphicFramePr>
          <p:nvPr/>
        </p:nvGraphicFramePr>
        <p:xfrm>
          <a:off x="3052763" y="377825"/>
          <a:ext cx="1319212" cy="930275"/>
        </p:xfrm>
        <a:graphic>
          <a:graphicData uri="http://schemas.openxmlformats.org/presentationml/2006/ole">
            <mc:AlternateContent xmlns:mc="http://schemas.openxmlformats.org/markup-compatibility/2006">
              <mc:Choice xmlns:v="urn:schemas-microsoft-com:vml" Requires="v">
                <p:oleObj spid="_x0000_s7254" name="Equation" r:id="rId12" imgW="202936" imgH="177569" progId="Equation.DSMT4">
                  <p:embed/>
                </p:oleObj>
              </mc:Choice>
              <mc:Fallback>
                <p:oleObj name="Equation" r:id="rId12" imgW="202936" imgH="177569"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52763" y="377825"/>
                        <a:ext cx="1319212"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1" name="Object 7"/>
          <p:cNvGraphicFramePr>
            <a:graphicFrameLocks noChangeAspect="1"/>
          </p:cNvGraphicFramePr>
          <p:nvPr/>
        </p:nvGraphicFramePr>
        <p:xfrm>
          <a:off x="4197350" y="392113"/>
          <a:ext cx="1212850" cy="855662"/>
        </p:xfrm>
        <a:graphic>
          <a:graphicData uri="http://schemas.openxmlformats.org/presentationml/2006/ole">
            <mc:AlternateContent xmlns:mc="http://schemas.openxmlformats.org/markup-compatibility/2006">
              <mc:Choice xmlns:v="urn:schemas-microsoft-com:vml" Requires="v">
                <p:oleObj spid="_x0000_s7255" name="Equation" r:id="rId14" imgW="202936" imgH="177569" progId="Equation.DSMT4">
                  <p:embed/>
                </p:oleObj>
              </mc:Choice>
              <mc:Fallback>
                <p:oleObj name="Equation" r:id="rId14" imgW="202936" imgH="177569"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7350" y="392113"/>
                        <a:ext cx="1212850" cy="855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29" name="Group 661"/>
          <p:cNvGrpSpPr>
            <a:grpSpLocks/>
          </p:cNvGrpSpPr>
          <p:nvPr/>
        </p:nvGrpSpPr>
        <p:grpSpPr bwMode="auto">
          <a:xfrm>
            <a:off x="2368550" y="4859338"/>
            <a:ext cx="638175" cy="684212"/>
            <a:chOff x="1522111" y="1535037"/>
            <a:chExt cx="599082" cy="663672"/>
          </a:xfrm>
        </p:grpSpPr>
        <p:sp>
          <p:nvSpPr>
            <p:cNvPr id="663" name="Oval 662"/>
            <p:cNvSpPr/>
            <p:nvPr/>
          </p:nvSpPr>
          <p:spPr>
            <a:xfrm>
              <a:off x="1785886" y="1856864"/>
              <a:ext cx="71532" cy="21557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64" name="Arc 663"/>
            <p:cNvSpPr/>
            <p:nvPr/>
          </p:nvSpPr>
          <p:spPr>
            <a:xfrm>
              <a:off x="1522111" y="1535037"/>
              <a:ext cx="286129" cy="64365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665" name="Arc 664"/>
            <p:cNvSpPr/>
            <p:nvPr/>
          </p:nvSpPr>
          <p:spPr>
            <a:xfrm flipH="1">
              <a:off x="1835064" y="1555054"/>
              <a:ext cx="286129" cy="64365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666" name="Straight Connector 665"/>
            <p:cNvCxnSpPr>
              <a:stCxn id="663" idx="7"/>
            </p:cNvCxnSpPr>
            <p:nvPr/>
          </p:nvCxnSpPr>
          <p:spPr>
            <a:xfrm rot="5400000" flipH="1" flipV="1">
              <a:off x="1833104" y="1827631"/>
              <a:ext cx="75453"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67" name="Straight Connector 666"/>
            <p:cNvCxnSpPr/>
            <p:nvPr/>
          </p:nvCxnSpPr>
          <p:spPr>
            <a:xfrm>
              <a:off x="1894674" y="1821448"/>
              <a:ext cx="87925" cy="8007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68" name="Straight Connector 667"/>
            <p:cNvCxnSpPr/>
            <p:nvPr/>
          </p:nvCxnSpPr>
          <p:spPr>
            <a:xfrm rot="5400000" flipH="1" flipV="1">
              <a:off x="1839835" y="1899233"/>
              <a:ext cx="73912"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rot="16200000" flipH="1">
              <a:off x="1872174" y="1922281"/>
              <a:ext cx="101630" cy="447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rot="5400000" flipH="1" flipV="1">
              <a:off x="1837575" y="1978535"/>
              <a:ext cx="75453"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rot="16200000" flipH="1">
              <a:off x="1862340" y="2009158"/>
              <a:ext cx="157064" cy="8345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62" name="Group 23"/>
            <p:cNvGrpSpPr>
              <a:grpSpLocks/>
            </p:cNvGrpSpPr>
            <p:nvPr/>
          </p:nvGrpSpPr>
          <p:grpSpPr bwMode="auto">
            <a:xfrm flipH="1">
              <a:off x="1655487" y="1827586"/>
              <a:ext cx="135527" cy="314551"/>
              <a:chOff x="1999293" y="1966571"/>
              <a:chExt cx="135527" cy="314551"/>
            </a:xfrm>
          </p:grpSpPr>
          <p:cxnSp>
            <p:nvCxnSpPr>
              <p:cNvPr id="673" name="Straight Connector 672"/>
              <p:cNvCxnSpPr/>
              <p:nvPr/>
            </p:nvCxnSpPr>
            <p:spPr>
              <a:xfrm rot="5400000" flipH="1" flipV="1">
                <a:off x="1986838" y="1979705"/>
                <a:ext cx="73912"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74" name="Straight Connector 673"/>
              <p:cNvCxnSpPr/>
              <p:nvPr/>
            </p:nvCxnSpPr>
            <p:spPr>
              <a:xfrm>
                <a:off x="2047638" y="1974291"/>
                <a:ext cx="87924" cy="8007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75" name="Straight Connector 674"/>
              <p:cNvCxnSpPr/>
              <p:nvPr/>
            </p:nvCxnSpPr>
            <p:spPr>
              <a:xfrm rot="5400000" flipH="1" flipV="1">
                <a:off x="1992799" y="2052077"/>
                <a:ext cx="73912"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76" name="Straight Connector 675"/>
              <p:cNvCxnSpPr/>
              <p:nvPr/>
            </p:nvCxnSpPr>
            <p:spPr>
              <a:xfrm rot="16200000" flipH="1">
                <a:off x="2024368" y="2074355"/>
                <a:ext cx="103170" cy="447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rot="5400000" flipH="1" flipV="1">
                <a:off x="1991308" y="2130609"/>
                <a:ext cx="73912"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p:nvPr/>
            </p:nvCxnSpPr>
            <p:spPr>
              <a:xfrm rot="16200000" flipH="1">
                <a:off x="2016073" y="2161231"/>
                <a:ext cx="155525" cy="8345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172" name="Group 678"/>
          <p:cNvGrpSpPr>
            <a:grpSpLocks/>
          </p:cNvGrpSpPr>
          <p:nvPr/>
        </p:nvGrpSpPr>
        <p:grpSpPr bwMode="auto">
          <a:xfrm rot="5400000">
            <a:off x="2000250" y="3109913"/>
            <a:ext cx="454025" cy="488950"/>
            <a:chOff x="1522111" y="1535037"/>
            <a:chExt cx="599082" cy="663672"/>
          </a:xfrm>
        </p:grpSpPr>
        <p:sp>
          <p:nvSpPr>
            <p:cNvPr id="680" name="Oval 679"/>
            <p:cNvSpPr/>
            <p:nvPr/>
          </p:nvSpPr>
          <p:spPr>
            <a:xfrm>
              <a:off x="1786042" y="1869028"/>
              <a:ext cx="71220"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81" name="Arc 680"/>
            <p:cNvSpPr/>
            <p:nvPr/>
          </p:nvSpPr>
          <p:spPr>
            <a:xfrm>
              <a:off x="1522110" y="1535036"/>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682" name="Arc 681"/>
            <p:cNvSpPr/>
            <p:nvPr/>
          </p:nvSpPr>
          <p:spPr>
            <a:xfrm flipH="1">
              <a:off x="1836314" y="1556583"/>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683" name="Straight Connector 682"/>
            <p:cNvCxnSpPr>
              <a:stCxn id="680" idx="7"/>
            </p:cNvCxnSpPr>
            <p:nvPr/>
          </p:nvCxnSpPr>
          <p:spPr>
            <a:xfrm rot="5400000" flipH="1" flipV="1">
              <a:off x="1834246" y="1827700"/>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a:off x="1894966" y="1832397"/>
              <a:ext cx="87977" cy="7972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rot="5400000" flipH="1" flipV="1">
              <a:off x="1839452" y="1910659"/>
              <a:ext cx="75418"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rot="16200000" flipH="1">
              <a:off x="1871530" y="1922450"/>
              <a:ext cx="103429"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rot="5400000" flipH="1" flipV="1">
              <a:off x="1838435" y="1978535"/>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rot="16200000" flipH="1">
              <a:off x="1862399" y="2019986"/>
              <a:ext cx="157300"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79" name="Group 688"/>
            <p:cNvGrpSpPr>
              <a:grpSpLocks/>
            </p:cNvGrpSpPr>
            <p:nvPr/>
          </p:nvGrpSpPr>
          <p:grpSpPr bwMode="auto">
            <a:xfrm flipH="1">
              <a:off x="1655487" y="1827586"/>
              <a:ext cx="135527" cy="314551"/>
              <a:chOff x="1999293" y="1966571"/>
              <a:chExt cx="135527" cy="314551"/>
            </a:xfrm>
          </p:grpSpPr>
          <p:cxnSp>
            <p:nvCxnSpPr>
              <p:cNvPr id="690" name="Straight Connector 689"/>
              <p:cNvCxnSpPr/>
              <p:nvPr/>
            </p:nvCxnSpPr>
            <p:spPr>
              <a:xfrm rot="5400000" flipH="1" flipV="1">
                <a:off x="1986456" y="1991467"/>
                <a:ext cx="75416"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a:off x="2048254" y="1973537"/>
                <a:ext cx="85883"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92" name="Straight Connector 691"/>
              <p:cNvCxnSpPr/>
              <p:nvPr/>
            </p:nvCxnSpPr>
            <p:spPr>
              <a:xfrm rot="5400000" flipH="1" flipV="1">
                <a:off x="1991692" y="2063621"/>
                <a:ext cx="75418"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p:nvPr/>
            </p:nvCxnSpPr>
            <p:spPr>
              <a:xfrm rot="16200000" flipH="1">
                <a:off x="2023799" y="2086216"/>
                <a:ext cx="101275"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rot="5400000" flipH="1" flipV="1">
                <a:off x="1990646" y="2142301"/>
                <a:ext cx="75416"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rot="16200000" flipH="1">
                <a:off x="2015717" y="2163251"/>
                <a:ext cx="155144" cy="8169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189" name="Group 695"/>
          <p:cNvGrpSpPr>
            <a:grpSpLocks/>
          </p:cNvGrpSpPr>
          <p:nvPr/>
        </p:nvGrpSpPr>
        <p:grpSpPr bwMode="auto">
          <a:xfrm>
            <a:off x="4160838" y="3152775"/>
            <a:ext cx="338137" cy="447675"/>
            <a:chOff x="1522111" y="1535037"/>
            <a:chExt cx="599082" cy="663672"/>
          </a:xfrm>
        </p:grpSpPr>
        <p:sp>
          <p:nvSpPr>
            <p:cNvPr id="697" name="Oval 696"/>
            <p:cNvSpPr/>
            <p:nvPr/>
          </p:nvSpPr>
          <p:spPr>
            <a:xfrm>
              <a:off x="1786495" y="1857460"/>
              <a:ext cx="70314" cy="21416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98" name="Arc 697"/>
            <p:cNvSpPr/>
            <p:nvPr/>
          </p:nvSpPr>
          <p:spPr>
            <a:xfrm>
              <a:off x="1522111" y="1535037"/>
              <a:ext cx="286885" cy="642492"/>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699" name="Arc 698"/>
            <p:cNvSpPr/>
            <p:nvPr/>
          </p:nvSpPr>
          <p:spPr>
            <a:xfrm flipH="1">
              <a:off x="1834308" y="1556219"/>
              <a:ext cx="286885" cy="64249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700" name="Straight Connector 699"/>
            <p:cNvCxnSpPr>
              <a:stCxn id="697" idx="7"/>
            </p:cNvCxnSpPr>
            <p:nvPr/>
          </p:nvCxnSpPr>
          <p:spPr>
            <a:xfrm rot="5400000" flipH="1" flipV="1">
              <a:off x="1832988" y="1827668"/>
              <a:ext cx="72956"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a:off x="1893374" y="1822158"/>
              <a:ext cx="90003"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2" name="Straight Connector 701"/>
            <p:cNvCxnSpPr/>
            <p:nvPr/>
          </p:nvCxnSpPr>
          <p:spPr>
            <a:xfrm rot="5400000" flipH="1" flipV="1">
              <a:off x="1840250" y="1899449"/>
              <a:ext cx="75310"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3" name="Straight Connector 702"/>
            <p:cNvCxnSpPr/>
            <p:nvPr/>
          </p:nvCxnSpPr>
          <p:spPr>
            <a:xfrm rot="16200000" flipH="1">
              <a:off x="1871131" y="1923441"/>
              <a:ext cx="103552" cy="42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4" name="Straight Connector 703"/>
            <p:cNvCxnSpPr/>
            <p:nvPr/>
          </p:nvCxnSpPr>
          <p:spPr>
            <a:xfrm rot="5400000" flipH="1" flipV="1">
              <a:off x="1837436" y="1979466"/>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5" name="Straight Connector 704"/>
            <p:cNvCxnSpPr/>
            <p:nvPr/>
          </p:nvCxnSpPr>
          <p:spPr>
            <a:xfrm rot="16200000" flipH="1">
              <a:off x="1863524" y="2008253"/>
              <a:ext cx="155327"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336" name="Group 69"/>
            <p:cNvGrpSpPr>
              <a:grpSpLocks/>
            </p:cNvGrpSpPr>
            <p:nvPr/>
          </p:nvGrpSpPr>
          <p:grpSpPr bwMode="auto">
            <a:xfrm flipH="1">
              <a:off x="1655487" y="1827586"/>
              <a:ext cx="135527" cy="314551"/>
              <a:chOff x="1999293" y="1966571"/>
              <a:chExt cx="135527" cy="314551"/>
            </a:xfrm>
          </p:grpSpPr>
          <p:cxnSp>
            <p:nvCxnSpPr>
              <p:cNvPr id="707" name="Straight Connector 706"/>
              <p:cNvCxnSpPr/>
              <p:nvPr/>
            </p:nvCxnSpPr>
            <p:spPr>
              <a:xfrm rot="5400000" flipH="1" flipV="1">
                <a:off x="1984440" y="1979597"/>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8" name="Straight Connector 707"/>
              <p:cNvCxnSpPr/>
              <p:nvPr/>
            </p:nvCxnSpPr>
            <p:spPr>
              <a:xfrm>
                <a:off x="2046002" y="1972910"/>
                <a:ext cx="90003"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9" name="Straight Connector 708"/>
              <p:cNvCxnSpPr/>
              <p:nvPr/>
            </p:nvCxnSpPr>
            <p:spPr>
              <a:xfrm rot="5400000" flipH="1" flipV="1">
                <a:off x="1991242" y="2051377"/>
                <a:ext cx="72956"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a:xfrm rot="16200000" flipH="1">
                <a:off x="2023530" y="2073966"/>
                <a:ext cx="101199" cy="4500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rot="5400000" flipH="1" flipV="1">
                <a:off x="1990065" y="2130217"/>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rot="16200000" flipH="1">
                <a:off x="2016153" y="2161358"/>
                <a:ext cx="155328"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342" name="Group 712"/>
          <p:cNvGrpSpPr>
            <a:grpSpLocks/>
          </p:cNvGrpSpPr>
          <p:nvPr/>
        </p:nvGrpSpPr>
        <p:grpSpPr bwMode="auto">
          <a:xfrm rot="3897280">
            <a:off x="5174456" y="6033295"/>
            <a:ext cx="454025" cy="487362"/>
            <a:chOff x="1522111" y="1535037"/>
            <a:chExt cx="599082" cy="663672"/>
          </a:xfrm>
        </p:grpSpPr>
        <p:sp>
          <p:nvSpPr>
            <p:cNvPr id="714" name="Oval 713"/>
            <p:cNvSpPr/>
            <p:nvPr/>
          </p:nvSpPr>
          <p:spPr>
            <a:xfrm>
              <a:off x="1785741" y="1857550"/>
              <a:ext cx="71220" cy="2140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15" name="Arc 714"/>
            <p:cNvSpPr/>
            <p:nvPr/>
          </p:nvSpPr>
          <p:spPr>
            <a:xfrm>
              <a:off x="1519644" y="1535707"/>
              <a:ext cx="284878" cy="64205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716" name="Arc 715"/>
            <p:cNvSpPr/>
            <p:nvPr/>
          </p:nvSpPr>
          <p:spPr>
            <a:xfrm flipH="1">
              <a:off x="1835996" y="1557025"/>
              <a:ext cx="284878" cy="6420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717" name="Straight Connector 716"/>
            <p:cNvCxnSpPr>
              <a:stCxn id="714" idx="7"/>
            </p:cNvCxnSpPr>
            <p:nvPr/>
          </p:nvCxnSpPr>
          <p:spPr>
            <a:xfrm rot="5400000" flipH="1" flipV="1">
              <a:off x="1822740" y="1825759"/>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18" name="Straight Connector 717"/>
            <p:cNvCxnSpPr/>
            <p:nvPr/>
          </p:nvCxnSpPr>
          <p:spPr>
            <a:xfrm>
              <a:off x="1887251" y="1824845"/>
              <a:ext cx="87977" cy="7998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19" name="Straight Connector 718"/>
            <p:cNvCxnSpPr/>
            <p:nvPr/>
          </p:nvCxnSpPr>
          <p:spPr>
            <a:xfrm rot="5400000" flipH="1" flipV="1">
              <a:off x="1829287" y="1898115"/>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20" name="Straight Connector 719"/>
            <p:cNvCxnSpPr/>
            <p:nvPr/>
          </p:nvCxnSpPr>
          <p:spPr>
            <a:xfrm rot="16200000" flipH="1">
              <a:off x="1863759" y="1923089"/>
              <a:ext cx="101604"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21" name="Straight Connector 720"/>
            <p:cNvCxnSpPr/>
            <p:nvPr/>
          </p:nvCxnSpPr>
          <p:spPr>
            <a:xfrm rot="5400000" flipH="1" flipV="1">
              <a:off x="1828613" y="1981307"/>
              <a:ext cx="75664"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rot="16200000" flipH="1">
              <a:off x="1853384" y="2009571"/>
              <a:ext cx="157811"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343" name="Group 137"/>
            <p:cNvGrpSpPr>
              <a:grpSpLocks/>
            </p:cNvGrpSpPr>
            <p:nvPr/>
          </p:nvGrpSpPr>
          <p:grpSpPr bwMode="auto">
            <a:xfrm flipH="1">
              <a:off x="1655487" y="1827586"/>
              <a:ext cx="135527" cy="314551"/>
              <a:chOff x="1999293" y="1966571"/>
              <a:chExt cx="135527" cy="314551"/>
            </a:xfrm>
          </p:grpSpPr>
          <p:cxnSp>
            <p:nvCxnSpPr>
              <p:cNvPr id="724" name="Straight Connector 723"/>
              <p:cNvCxnSpPr/>
              <p:nvPr/>
            </p:nvCxnSpPr>
            <p:spPr>
              <a:xfrm rot="5400000" flipH="1" flipV="1">
                <a:off x="1999283" y="1980822"/>
                <a:ext cx="75664"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a:off x="2056756" y="1961060"/>
                <a:ext cx="81693" cy="821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26" name="Straight Connector 725"/>
              <p:cNvCxnSpPr/>
              <p:nvPr/>
            </p:nvCxnSpPr>
            <p:spPr>
              <a:xfrm rot="5400000" flipH="1" flipV="1">
                <a:off x="2003549" y="2047295"/>
                <a:ext cx="77825" cy="4398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27" name="Straight Connector 726"/>
              <p:cNvCxnSpPr/>
              <p:nvPr/>
            </p:nvCxnSpPr>
            <p:spPr>
              <a:xfrm rot="16200000" flipH="1">
                <a:off x="2031149" y="2074116"/>
                <a:ext cx="103766" cy="4189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28" name="Straight Connector 727"/>
              <p:cNvCxnSpPr/>
              <p:nvPr/>
            </p:nvCxnSpPr>
            <p:spPr>
              <a:xfrm rot="5400000" flipH="1" flipV="1">
                <a:off x="2000613" y="2124022"/>
                <a:ext cx="77825"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29" name="Straight Connector 728"/>
              <p:cNvCxnSpPr/>
              <p:nvPr/>
            </p:nvCxnSpPr>
            <p:spPr>
              <a:xfrm rot="16200000" flipH="1">
                <a:off x="2025310" y="2159729"/>
                <a:ext cx="157811" cy="8169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346" name="Group 729"/>
          <p:cNvGrpSpPr>
            <a:grpSpLocks/>
          </p:cNvGrpSpPr>
          <p:nvPr/>
        </p:nvGrpSpPr>
        <p:grpSpPr bwMode="auto">
          <a:xfrm rot="-3668593">
            <a:off x="4947444" y="3998119"/>
            <a:ext cx="498475" cy="449263"/>
            <a:chOff x="1522111" y="1535037"/>
            <a:chExt cx="599082" cy="663672"/>
          </a:xfrm>
        </p:grpSpPr>
        <p:sp>
          <p:nvSpPr>
            <p:cNvPr id="731" name="Oval 730"/>
            <p:cNvSpPr/>
            <p:nvPr/>
          </p:nvSpPr>
          <p:spPr>
            <a:xfrm>
              <a:off x="1786341" y="1853416"/>
              <a:ext cx="72500"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32" name="Arc 731"/>
            <p:cNvSpPr/>
            <p:nvPr/>
          </p:nvSpPr>
          <p:spPr>
            <a:xfrm>
              <a:off x="1523786" y="1525913"/>
              <a:ext cx="286186" cy="6425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733" name="Arc 732"/>
            <p:cNvSpPr/>
            <p:nvPr/>
          </p:nvSpPr>
          <p:spPr>
            <a:xfrm flipH="1">
              <a:off x="1835584" y="1555709"/>
              <a:ext cx="286186" cy="6425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734" name="Straight Connector 733"/>
            <p:cNvCxnSpPr>
              <a:stCxn id="731" idx="7"/>
            </p:cNvCxnSpPr>
            <p:nvPr/>
          </p:nvCxnSpPr>
          <p:spPr>
            <a:xfrm rot="5400000" flipH="1" flipV="1">
              <a:off x="1846844" y="1815274"/>
              <a:ext cx="75044" cy="4769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35" name="Straight Connector 734"/>
            <p:cNvCxnSpPr/>
            <p:nvPr/>
          </p:nvCxnSpPr>
          <p:spPr>
            <a:xfrm>
              <a:off x="1894826" y="1815999"/>
              <a:ext cx="87764"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36" name="Straight Connector 735"/>
            <p:cNvCxnSpPr/>
            <p:nvPr/>
          </p:nvCxnSpPr>
          <p:spPr>
            <a:xfrm rot="5400000" flipH="1" flipV="1">
              <a:off x="1852745" y="1891605"/>
              <a:ext cx="75044" cy="4769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37" name="Straight Connector 736"/>
            <p:cNvCxnSpPr/>
            <p:nvPr/>
          </p:nvCxnSpPr>
          <p:spPr>
            <a:xfrm rot="16200000" flipH="1">
              <a:off x="1883617" y="1913402"/>
              <a:ext cx="100841" cy="43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38" name="Straight Connector 737"/>
            <p:cNvCxnSpPr/>
            <p:nvPr/>
          </p:nvCxnSpPr>
          <p:spPr>
            <a:xfrm rot="5400000" flipH="1" flipV="1">
              <a:off x="1850870" y="1965169"/>
              <a:ext cx="75044" cy="4769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39" name="Straight Connector 738"/>
            <p:cNvCxnSpPr/>
            <p:nvPr/>
          </p:nvCxnSpPr>
          <p:spPr>
            <a:xfrm rot="16200000" flipH="1">
              <a:off x="1873309" y="1999514"/>
              <a:ext cx="154778" cy="8203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353" name="Group 171"/>
            <p:cNvGrpSpPr>
              <a:grpSpLocks/>
            </p:cNvGrpSpPr>
            <p:nvPr/>
          </p:nvGrpSpPr>
          <p:grpSpPr bwMode="auto">
            <a:xfrm flipH="1">
              <a:off x="1655487" y="1827586"/>
              <a:ext cx="135527" cy="314551"/>
              <a:chOff x="1999293" y="1966571"/>
              <a:chExt cx="135527" cy="314551"/>
            </a:xfrm>
          </p:grpSpPr>
          <p:cxnSp>
            <p:nvCxnSpPr>
              <p:cNvPr id="741" name="Straight Connector 740"/>
              <p:cNvCxnSpPr/>
              <p:nvPr/>
            </p:nvCxnSpPr>
            <p:spPr>
              <a:xfrm rot="5400000" flipH="1" flipV="1">
                <a:off x="1968676" y="1966481"/>
                <a:ext cx="72698" cy="4769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42" name="Straight Connector 741"/>
              <p:cNvCxnSpPr/>
              <p:nvPr/>
            </p:nvCxnSpPr>
            <p:spPr>
              <a:xfrm>
                <a:off x="2036407" y="1959937"/>
                <a:ext cx="87764"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43" name="Straight Connector 742"/>
              <p:cNvCxnSpPr/>
              <p:nvPr/>
            </p:nvCxnSpPr>
            <p:spPr>
              <a:xfrm rot="5400000" flipH="1" flipV="1">
                <a:off x="1973142" y="2039123"/>
                <a:ext cx="72698" cy="4769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44" name="Straight Connector 743"/>
              <p:cNvCxnSpPr/>
              <p:nvPr/>
            </p:nvCxnSpPr>
            <p:spPr>
              <a:xfrm rot="16200000" flipH="1">
                <a:off x="2007833" y="2061216"/>
                <a:ext cx="98495" cy="43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45" name="Straight Connector 744"/>
              <p:cNvCxnSpPr/>
              <p:nvPr/>
            </p:nvCxnSpPr>
            <p:spPr>
              <a:xfrm rot="5400000" flipH="1" flipV="1">
                <a:off x="1979231" y="2118630"/>
                <a:ext cx="75044" cy="4579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46" name="Straight Connector 745"/>
              <p:cNvCxnSpPr/>
              <p:nvPr/>
            </p:nvCxnSpPr>
            <p:spPr>
              <a:xfrm rot="16200000" flipH="1">
                <a:off x="1995002" y="2148900"/>
                <a:ext cx="154778" cy="8204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358" name="Group 746"/>
          <p:cNvGrpSpPr>
            <a:grpSpLocks/>
          </p:cNvGrpSpPr>
          <p:nvPr/>
        </p:nvGrpSpPr>
        <p:grpSpPr bwMode="auto">
          <a:xfrm>
            <a:off x="928688" y="4276725"/>
            <a:ext cx="454025" cy="488950"/>
            <a:chOff x="1522111" y="1535037"/>
            <a:chExt cx="599082" cy="663672"/>
          </a:xfrm>
        </p:grpSpPr>
        <p:sp>
          <p:nvSpPr>
            <p:cNvPr id="748" name="Oval 747"/>
            <p:cNvSpPr/>
            <p:nvPr/>
          </p:nvSpPr>
          <p:spPr>
            <a:xfrm>
              <a:off x="1786042" y="1858254"/>
              <a:ext cx="71220" cy="21332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49" name="Arc 748"/>
            <p:cNvSpPr/>
            <p:nvPr/>
          </p:nvSpPr>
          <p:spPr>
            <a:xfrm>
              <a:off x="1522111" y="1535037"/>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750" name="Arc 749"/>
            <p:cNvSpPr/>
            <p:nvPr/>
          </p:nvSpPr>
          <p:spPr>
            <a:xfrm flipH="1">
              <a:off x="1836315" y="1556585"/>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751" name="Straight Connector 750"/>
            <p:cNvCxnSpPr>
              <a:stCxn id="748" idx="7"/>
            </p:cNvCxnSpPr>
            <p:nvPr/>
          </p:nvCxnSpPr>
          <p:spPr>
            <a:xfrm rot="5400000" flipH="1" flipV="1">
              <a:off x="1834246" y="1827700"/>
              <a:ext cx="732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52" name="Straight Connector 751"/>
            <p:cNvCxnSpPr/>
            <p:nvPr/>
          </p:nvCxnSpPr>
          <p:spPr>
            <a:xfrm>
              <a:off x="1894966" y="1821623"/>
              <a:ext cx="87977" cy="7972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53" name="Straight Connector 752"/>
            <p:cNvCxnSpPr/>
            <p:nvPr/>
          </p:nvCxnSpPr>
          <p:spPr>
            <a:xfrm rot="5400000" flipH="1" flipV="1">
              <a:off x="1839453" y="1899886"/>
              <a:ext cx="75417"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rot="16200000" flipH="1">
              <a:off x="1871530" y="1922450"/>
              <a:ext cx="103429"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rot="5400000" flipH="1" flipV="1">
              <a:off x="1838435" y="1978535"/>
              <a:ext cx="732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rot="16200000" flipH="1">
              <a:off x="1862400" y="2009214"/>
              <a:ext cx="157298"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359" name="Group 188"/>
            <p:cNvGrpSpPr>
              <a:grpSpLocks/>
            </p:cNvGrpSpPr>
            <p:nvPr/>
          </p:nvGrpSpPr>
          <p:grpSpPr bwMode="auto">
            <a:xfrm flipH="1">
              <a:off x="1655487" y="1827586"/>
              <a:ext cx="135527" cy="314551"/>
              <a:chOff x="1999293" y="1966571"/>
              <a:chExt cx="135527" cy="314551"/>
            </a:xfrm>
          </p:grpSpPr>
          <p:cxnSp>
            <p:nvCxnSpPr>
              <p:cNvPr id="758" name="Straight Connector 757"/>
              <p:cNvCxnSpPr/>
              <p:nvPr/>
            </p:nvCxnSpPr>
            <p:spPr>
              <a:xfrm rot="5400000" flipH="1" flipV="1">
                <a:off x="1986456" y="1980692"/>
                <a:ext cx="75418"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a:off x="2048254" y="1973537"/>
                <a:ext cx="85881"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0" name="Straight Connector 759"/>
              <p:cNvCxnSpPr/>
              <p:nvPr/>
            </p:nvCxnSpPr>
            <p:spPr>
              <a:xfrm rot="5400000" flipH="1" flipV="1">
                <a:off x="1991693" y="2052846"/>
                <a:ext cx="75416"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1" name="Straight Connector 760"/>
              <p:cNvCxnSpPr/>
              <p:nvPr/>
            </p:nvCxnSpPr>
            <p:spPr>
              <a:xfrm rot="16200000" flipH="1">
                <a:off x="2023800" y="2075442"/>
                <a:ext cx="101274"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2" name="Straight Connector 761"/>
              <p:cNvCxnSpPr/>
              <p:nvPr/>
            </p:nvCxnSpPr>
            <p:spPr>
              <a:xfrm rot="5400000" flipH="1" flipV="1">
                <a:off x="1990645" y="2131526"/>
                <a:ext cx="75418"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3" name="Straight Connector 762"/>
              <p:cNvCxnSpPr/>
              <p:nvPr/>
            </p:nvCxnSpPr>
            <p:spPr>
              <a:xfrm rot="16200000" flipH="1">
                <a:off x="2015717" y="2163251"/>
                <a:ext cx="155144" cy="816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363" name="Group 763"/>
          <p:cNvGrpSpPr>
            <a:grpSpLocks/>
          </p:cNvGrpSpPr>
          <p:nvPr/>
        </p:nvGrpSpPr>
        <p:grpSpPr bwMode="auto">
          <a:xfrm>
            <a:off x="3052763" y="3830638"/>
            <a:ext cx="357187" cy="350837"/>
            <a:chOff x="1522111" y="1535037"/>
            <a:chExt cx="599082" cy="663672"/>
          </a:xfrm>
        </p:grpSpPr>
        <p:sp>
          <p:nvSpPr>
            <p:cNvPr id="765" name="Oval 764"/>
            <p:cNvSpPr/>
            <p:nvPr/>
          </p:nvSpPr>
          <p:spPr>
            <a:xfrm>
              <a:off x="1785707" y="1856362"/>
              <a:ext cx="71891" cy="2162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66" name="Arc 765"/>
            <p:cNvSpPr/>
            <p:nvPr/>
          </p:nvSpPr>
          <p:spPr>
            <a:xfrm>
              <a:off x="1522111" y="1535037"/>
              <a:ext cx="284896" cy="642652"/>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767" name="Arc 766"/>
            <p:cNvSpPr/>
            <p:nvPr/>
          </p:nvSpPr>
          <p:spPr>
            <a:xfrm flipH="1">
              <a:off x="1836297" y="1556057"/>
              <a:ext cx="284896" cy="642652"/>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768" name="Straight Connector 767"/>
            <p:cNvCxnSpPr>
              <a:stCxn id="765" idx="7"/>
            </p:cNvCxnSpPr>
            <p:nvPr/>
          </p:nvCxnSpPr>
          <p:spPr>
            <a:xfrm rot="5400000" flipH="1" flipV="1">
              <a:off x="1833373" y="1827894"/>
              <a:ext cx="75077"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9" name="Straight Connector 768"/>
            <p:cNvCxnSpPr/>
            <p:nvPr/>
          </p:nvCxnSpPr>
          <p:spPr>
            <a:xfrm>
              <a:off x="1894874" y="1820325"/>
              <a:ext cx="87865" cy="810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0" name="Straight Connector 769"/>
            <p:cNvCxnSpPr/>
            <p:nvPr/>
          </p:nvCxnSpPr>
          <p:spPr>
            <a:xfrm rot="5400000" flipH="1" flipV="1">
              <a:off x="1838698" y="1899967"/>
              <a:ext cx="75077"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1" name="Straight Connector 770"/>
            <p:cNvCxnSpPr/>
            <p:nvPr/>
          </p:nvCxnSpPr>
          <p:spPr>
            <a:xfrm rot="16200000" flipH="1">
              <a:off x="1871779" y="1920819"/>
              <a:ext cx="102104" cy="4526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2" name="Straight Connector 771"/>
            <p:cNvCxnSpPr/>
            <p:nvPr/>
          </p:nvCxnSpPr>
          <p:spPr>
            <a:xfrm rot="5400000" flipH="1" flipV="1">
              <a:off x="1838698" y="1978046"/>
              <a:ext cx="75077"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3" name="Straight Connector 772"/>
            <p:cNvCxnSpPr/>
            <p:nvPr/>
          </p:nvCxnSpPr>
          <p:spPr>
            <a:xfrm rot="16200000" flipH="1">
              <a:off x="1863389" y="2010291"/>
              <a:ext cx="156158" cy="8253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6" name="Group 205"/>
            <p:cNvGrpSpPr>
              <a:grpSpLocks/>
            </p:cNvGrpSpPr>
            <p:nvPr/>
          </p:nvGrpSpPr>
          <p:grpSpPr bwMode="auto">
            <a:xfrm flipH="1">
              <a:off x="1655487" y="1827586"/>
              <a:ext cx="135527" cy="314551"/>
              <a:chOff x="1999293" y="1966571"/>
              <a:chExt cx="135527" cy="314551"/>
            </a:xfrm>
          </p:grpSpPr>
          <p:cxnSp>
            <p:nvCxnSpPr>
              <p:cNvPr id="775" name="Straight Connector 774"/>
              <p:cNvCxnSpPr/>
              <p:nvPr/>
            </p:nvCxnSpPr>
            <p:spPr>
              <a:xfrm rot="5400000" flipH="1" flipV="1">
                <a:off x="1985699" y="1978891"/>
                <a:ext cx="75077"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6" name="Straight Connector 775"/>
              <p:cNvCxnSpPr/>
              <p:nvPr/>
            </p:nvCxnSpPr>
            <p:spPr>
              <a:xfrm>
                <a:off x="2047201" y="1971323"/>
                <a:ext cx="87865" cy="810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7" name="Straight Connector 776"/>
              <p:cNvCxnSpPr/>
              <p:nvPr/>
            </p:nvCxnSpPr>
            <p:spPr>
              <a:xfrm rot="5400000" flipH="1" flipV="1">
                <a:off x="1991024" y="2050964"/>
                <a:ext cx="75077"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8" name="Straight Connector 777"/>
              <p:cNvCxnSpPr/>
              <p:nvPr/>
            </p:nvCxnSpPr>
            <p:spPr>
              <a:xfrm rot="16200000" flipH="1">
                <a:off x="2022605" y="2073318"/>
                <a:ext cx="105108" cy="4526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9" name="Straight Connector 778"/>
              <p:cNvCxnSpPr/>
              <p:nvPr/>
            </p:nvCxnSpPr>
            <p:spPr>
              <a:xfrm rot="5400000" flipH="1" flipV="1">
                <a:off x="1991024" y="2129043"/>
                <a:ext cx="75077"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80" name="Straight Connector 779"/>
              <p:cNvCxnSpPr/>
              <p:nvPr/>
            </p:nvCxnSpPr>
            <p:spPr>
              <a:xfrm rot="16200000" flipH="1">
                <a:off x="2015717" y="2161289"/>
                <a:ext cx="156158" cy="8254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06" name="Group 780"/>
          <p:cNvGrpSpPr>
            <a:grpSpLocks/>
          </p:cNvGrpSpPr>
          <p:nvPr/>
        </p:nvGrpSpPr>
        <p:grpSpPr bwMode="auto">
          <a:xfrm rot="-7320000">
            <a:off x="3040857" y="4414044"/>
            <a:ext cx="338137" cy="447675"/>
            <a:chOff x="1522111" y="1535037"/>
            <a:chExt cx="599082" cy="663672"/>
          </a:xfrm>
        </p:grpSpPr>
        <p:sp>
          <p:nvSpPr>
            <p:cNvPr id="782" name="Oval 781"/>
            <p:cNvSpPr/>
            <p:nvPr/>
          </p:nvSpPr>
          <p:spPr>
            <a:xfrm>
              <a:off x="1796195" y="1857830"/>
              <a:ext cx="70316" cy="21416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83" name="Arc 782"/>
            <p:cNvSpPr/>
            <p:nvPr/>
          </p:nvSpPr>
          <p:spPr>
            <a:xfrm>
              <a:off x="1522136" y="1534788"/>
              <a:ext cx="286885" cy="642490"/>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784" name="Arc 783"/>
            <p:cNvSpPr/>
            <p:nvPr/>
          </p:nvSpPr>
          <p:spPr>
            <a:xfrm flipH="1">
              <a:off x="1834284" y="1556465"/>
              <a:ext cx="286885" cy="642492"/>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785" name="Straight Connector 784"/>
            <p:cNvCxnSpPr>
              <a:stCxn id="782" idx="7"/>
            </p:cNvCxnSpPr>
            <p:nvPr/>
          </p:nvCxnSpPr>
          <p:spPr>
            <a:xfrm rot="5400000" flipH="1" flipV="1">
              <a:off x="1848525" y="1824749"/>
              <a:ext cx="72958"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a:off x="1893818" y="1818748"/>
              <a:ext cx="90003"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rot="5400000" flipH="1" flipV="1">
              <a:off x="1854661" y="1899340"/>
              <a:ext cx="75310"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rot="16200000" flipH="1">
              <a:off x="1874829" y="1922855"/>
              <a:ext cx="103552" cy="421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rot="5400000" flipH="1" flipV="1">
              <a:off x="1837975" y="1979419"/>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rot="16200000" flipH="1">
              <a:off x="1862369" y="2005911"/>
              <a:ext cx="155327"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13" name="Group 222"/>
            <p:cNvGrpSpPr>
              <a:grpSpLocks/>
            </p:cNvGrpSpPr>
            <p:nvPr/>
          </p:nvGrpSpPr>
          <p:grpSpPr bwMode="auto">
            <a:xfrm flipH="1">
              <a:off x="1655487" y="1827586"/>
              <a:ext cx="135527" cy="314551"/>
              <a:chOff x="1999293" y="1966571"/>
              <a:chExt cx="135527" cy="314551"/>
            </a:xfrm>
          </p:grpSpPr>
          <p:cxnSp>
            <p:nvCxnSpPr>
              <p:cNvPr id="792" name="Straight Connector 791"/>
              <p:cNvCxnSpPr/>
              <p:nvPr/>
            </p:nvCxnSpPr>
            <p:spPr>
              <a:xfrm rot="5400000" flipH="1" flipV="1">
                <a:off x="1971414" y="1960147"/>
                <a:ext cx="77663" cy="5625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a:off x="2031235" y="1960120"/>
                <a:ext cx="98440"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94" name="Straight Connector 793"/>
              <p:cNvCxnSpPr/>
              <p:nvPr/>
            </p:nvCxnSpPr>
            <p:spPr>
              <a:xfrm rot="5400000" flipH="1" flipV="1">
                <a:off x="1964086" y="2039579"/>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95" name="Straight Connector 794"/>
              <p:cNvCxnSpPr/>
              <p:nvPr/>
            </p:nvCxnSpPr>
            <p:spPr>
              <a:xfrm rot="16200000" flipH="1">
                <a:off x="2011081" y="2051988"/>
                <a:ext cx="103552" cy="5344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96" name="Straight Connector 795"/>
              <p:cNvCxnSpPr/>
              <p:nvPr/>
            </p:nvCxnSpPr>
            <p:spPr>
              <a:xfrm rot="5400000" flipH="1" flipV="1">
                <a:off x="1973783" y="2117129"/>
                <a:ext cx="77663" cy="506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p:nvPr/>
            </p:nvCxnSpPr>
            <p:spPr>
              <a:xfrm rot="16200000" flipH="1">
                <a:off x="2008137" y="2146591"/>
                <a:ext cx="155328" cy="9000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3" name="Group 797"/>
          <p:cNvGrpSpPr>
            <a:grpSpLocks/>
          </p:cNvGrpSpPr>
          <p:nvPr/>
        </p:nvGrpSpPr>
        <p:grpSpPr bwMode="auto">
          <a:xfrm rot="-2934967">
            <a:off x="4255294" y="6128544"/>
            <a:ext cx="546100" cy="449262"/>
            <a:chOff x="1522111" y="1535037"/>
            <a:chExt cx="599082" cy="663672"/>
          </a:xfrm>
        </p:grpSpPr>
        <p:sp>
          <p:nvSpPr>
            <p:cNvPr id="799" name="Oval 798"/>
            <p:cNvSpPr/>
            <p:nvPr/>
          </p:nvSpPr>
          <p:spPr>
            <a:xfrm>
              <a:off x="1785856" y="1852980"/>
              <a:ext cx="73144"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00" name="Arc 799"/>
            <p:cNvSpPr/>
            <p:nvPr/>
          </p:nvSpPr>
          <p:spPr>
            <a:xfrm>
              <a:off x="1526102" y="1527354"/>
              <a:ext cx="285609" cy="64256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801" name="Arc 800"/>
            <p:cNvSpPr/>
            <p:nvPr/>
          </p:nvSpPr>
          <p:spPr>
            <a:xfrm flipH="1">
              <a:off x="1839806" y="1547962"/>
              <a:ext cx="285609" cy="642567"/>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802" name="Straight Connector 801"/>
            <p:cNvCxnSpPr>
              <a:stCxn id="799" idx="7"/>
            </p:cNvCxnSpPr>
            <p:nvPr/>
          </p:nvCxnSpPr>
          <p:spPr>
            <a:xfrm rot="5400000" flipH="1" flipV="1">
              <a:off x="1833709" y="1826285"/>
              <a:ext cx="75044" cy="4876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03" name="Straight Connector 802"/>
            <p:cNvCxnSpPr/>
            <p:nvPr/>
          </p:nvCxnSpPr>
          <p:spPr>
            <a:xfrm>
              <a:off x="1899287" y="1810750"/>
              <a:ext cx="87076"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04" name="Straight Connector 803"/>
            <p:cNvCxnSpPr/>
            <p:nvPr/>
          </p:nvCxnSpPr>
          <p:spPr>
            <a:xfrm rot="5400000" flipH="1" flipV="1">
              <a:off x="1849682" y="1889297"/>
              <a:ext cx="75044" cy="4702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05" name="Straight Connector 804"/>
            <p:cNvCxnSpPr/>
            <p:nvPr/>
          </p:nvCxnSpPr>
          <p:spPr>
            <a:xfrm rot="16200000" flipH="1">
              <a:off x="1872380" y="1918381"/>
              <a:ext cx="100840" cy="4527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06" name="Straight Connector 805"/>
            <p:cNvCxnSpPr/>
            <p:nvPr/>
          </p:nvCxnSpPr>
          <p:spPr>
            <a:xfrm rot="5400000" flipH="1" flipV="1">
              <a:off x="1838426" y="1976313"/>
              <a:ext cx="75044" cy="4876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07" name="Straight Connector 806"/>
            <p:cNvCxnSpPr/>
            <p:nvPr/>
          </p:nvCxnSpPr>
          <p:spPr>
            <a:xfrm rot="16200000" flipH="1">
              <a:off x="1875016" y="1997566"/>
              <a:ext cx="154779" cy="8185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370" name="Group 273"/>
            <p:cNvGrpSpPr>
              <a:grpSpLocks/>
            </p:cNvGrpSpPr>
            <p:nvPr/>
          </p:nvGrpSpPr>
          <p:grpSpPr bwMode="auto">
            <a:xfrm flipH="1">
              <a:off x="1655487" y="1827586"/>
              <a:ext cx="135527" cy="314551"/>
              <a:chOff x="1999293" y="1966571"/>
              <a:chExt cx="135527" cy="314551"/>
            </a:xfrm>
          </p:grpSpPr>
          <p:cxnSp>
            <p:nvCxnSpPr>
              <p:cNvPr id="809" name="Straight Connector 808"/>
              <p:cNvCxnSpPr/>
              <p:nvPr/>
            </p:nvCxnSpPr>
            <p:spPr>
              <a:xfrm rot="5400000" flipH="1" flipV="1">
                <a:off x="1986178" y="1961591"/>
                <a:ext cx="72700" cy="4702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10" name="Straight Connector 809"/>
              <p:cNvCxnSpPr/>
              <p:nvPr/>
            </p:nvCxnSpPr>
            <p:spPr>
              <a:xfrm>
                <a:off x="2049525" y="1958088"/>
                <a:ext cx="81851"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11" name="Straight Connector 810"/>
              <p:cNvCxnSpPr/>
              <p:nvPr/>
            </p:nvCxnSpPr>
            <p:spPr>
              <a:xfrm rot="5400000" flipH="1" flipV="1">
                <a:off x="2000699" y="2039996"/>
                <a:ext cx="72700" cy="4876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12" name="Straight Connector 811"/>
              <p:cNvCxnSpPr/>
              <p:nvPr/>
            </p:nvCxnSpPr>
            <p:spPr>
              <a:xfrm rot="16200000" flipH="1">
                <a:off x="2021982" y="2061144"/>
                <a:ext cx="98496" cy="4005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13" name="Straight Connector 812"/>
              <p:cNvCxnSpPr/>
              <p:nvPr/>
            </p:nvCxnSpPr>
            <p:spPr>
              <a:xfrm rot="5400000" flipH="1" flipV="1">
                <a:off x="1985119" y="2110382"/>
                <a:ext cx="75044" cy="4528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14" name="Straight Connector 813"/>
              <p:cNvCxnSpPr/>
              <p:nvPr/>
            </p:nvCxnSpPr>
            <p:spPr>
              <a:xfrm rot="16200000" flipH="1">
                <a:off x="2013309" y="2144868"/>
                <a:ext cx="154779" cy="8011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374" name="Group 814"/>
          <p:cNvGrpSpPr>
            <a:grpSpLocks/>
          </p:cNvGrpSpPr>
          <p:nvPr/>
        </p:nvGrpSpPr>
        <p:grpSpPr bwMode="auto">
          <a:xfrm>
            <a:off x="1319213" y="5868988"/>
            <a:ext cx="425450" cy="393700"/>
            <a:chOff x="1522111" y="1535037"/>
            <a:chExt cx="599082" cy="663672"/>
          </a:xfrm>
        </p:grpSpPr>
        <p:sp>
          <p:nvSpPr>
            <p:cNvPr id="816" name="Oval 815"/>
            <p:cNvSpPr/>
            <p:nvPr/>
          </p:nvSpPr>
          <p:spPr>
            <a:xfrm>
              <a:off x="1785886" y="1856169"/>
              <a:ext cx="71532" cy="21676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17" name="Arc 816"/>
            <p:cNvSpPr/>
            <p:nvPr/>
          </p:nvSpPr>
          <p:spPr>
            <a:xfrm>
              <a:off x="1522111" y="1535037"/>
              <a:ext cx="286129" cy="642263"/>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818" name="Arc 817"/>
            <p:cNvSpPr/>
            <p:nvPr/>
          </p:nvSpPr>
          <p:spPr>
            <a:xfrm flipH="1">
              <a:off x="1835064" y="1556446"/>
              <a:ext cx="286129" cy="642263"/>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819" name="Straight Connector 818"/>
            <p:cNvCxnSpPr>
              <a:stCxn id="816" idx="7"/>
            </p:cNvCxnSpPr>
            <p:nvPr/>
          </p:nvCxnSpPr>
          <p:spPr>
            <a:xfrm rot="5400000" flipH="1" flipV="1">
              <a:off x="1833365" y="1826226"/>
              <a:ext cx="74931" cy="49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a:off x="1895419" y="1821379"/>
              <a:ext cx="87181" cy="802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rot="5400000" flipH="1" flipV="1">
              <a:off x="1838954" y="1899598"/>
              <a:ext cx="74931" cy="469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rot="16200000" flipH="1">
              <a:off x="1871397" y="1922127"/>
              <a:ext cx="101692" cy="447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rot="5400000" flipH="1" flipV="1">
              <a:off x="1837836" y="1978763"/>
              <a:ext cx="74931" cy="49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rot="16200000" flipH="1">
              <a:off x="1863637" y="2010170"/>
              <a:ext cx="155214" cy="8271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375" name="Group 307"/>
            <p:cNvGrpSpPr>
              <a:grpSpLocks/>
            </p:cNvGrpSpPr>
            <p:nvPr/>
          </p:nvGrpSpPr>
          <p:grpSpPr bwMode="auto">
            <a:xfrm flipH="1">
              <a:off x="1655487" y="1827586"/>
              <a:ext cx="135527" cy="314551"/>
              <a:chOff x="1999293" y="1966571"/>
              <a:chExt cx="135527" cy="314551"/>
            </a:xfrm>
          </p:grpSpPr>
          <p:cxnSp>
            <p:nvCxnSpPr>
              <p:cNvPr id="826" name="Straight Connector 825"/>
              <p:cNvCxnSpPr/>
              <p:nvPr/>
            </p:nvCxnSpPr>
            <p:spPr>
              <a:xfrm rot="5400000" flipH="1" flipV="1">
                <a:off x="1985957" y="1979710"/>
                <a:ext cx="74931" cy="469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27" name="Straight Connector 826"/>
              <p:cNvCxnSpPr/>
              <p:nvPr/>
            </p:nvCxnSpPr>
            <p:spPr>
              <a:xfrm>
                <a:off x="2046894" y="1973745"/>
                <a:ext cx="87179" cy="802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p:nvPr/>
            </p:nvCxnSpPr>
            <p:spPr>
              <a:xfrm rot="5400000" flipH="1" flipV="1">
                <a:off x="1992663" y="2051965"/>
                <a:ext cx="74931" cy="469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p:nvPr/>
            </p:nvCxnSpPr>
            <p:spPr>
              <a:xfrm rot="16200000" flipH="1">
                <a:off x="2023990" y="2075609"/>
                <a:ext cx="101692" cy="4247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p:nvPr/>
            </p:nvCxnSpPr>
            <p:spPr>
              <a:xfrm rot="5400000" flipH="1" flipV="1">
                <a:off x="1990428" y="2132248"/>
                <a:ext cx="74931" cy="469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p:nvPr/>
            </p:nvCxnSpPr>
            <p:spPr>
              <a:xfrm rot="16200000" flipH="1">
                <a:off x="2013774" y="2161197"/>
                <a:ext cx="157889" cy="8270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380" name="Group 831"/>
          <p:cNvGrpSpPr>
            <a:grpSpLocks/>
          </p:cNvGrpSpPr>
          <p:nvPr/>
        </p:nvGrpSpPr>
        <p:grpSpPr bwMode="auto">
          <a:xfrm rot="-5400000">
            <a:off x="4379120" y="2875756"/>
            <a:ext cx="944562" cy="974725"/>
            <a:chOff x="1522111" y="1535037"/>
            <a:chExt cx="599082" cy="663672"/>
          </a:xfrm>
        </p:grpSpPr>
        <p:sp>
          <p:nvSpPr>
            <p:cNvPr id="833" name="Oval 832"/>
            <p:cNvSpPr/>
            <p:nvPr/>
          </p:nvSpPr>
          <p:spPr>
            <a:xfrm>
              <a:off x="1785909" y="1857145"/>
              <a:ext cx="71487" cy="21401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34" name="Arc 833"/>
            <p:cNvSpPr/>
            <p:nvPr/>
          </p:nvSpPr>
          <p:spPr>
            <a:xfrm>
              <a:off x="1517076" y="1535037"/>
              <a:ext cx="285949" cy="64313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835" name="Arc 834"/>
            <p:cNvSpPr/>
            <p:nvPr/>
          </p:nvSpPr>
          <p:spPr>
            <a:xfrm flipH="1">
              <a:off x="1830210" y="1555574"/>
              <a:ext cx="285949" cy="64313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836" name="Straight Connector 835"/>
            <p:cNvCxnSpPr>
              <a:stCxn id="833" idx="7"/>
            </p:cNvCxnSpPr>
            <p:nvPr/>
          </p:nvCxnSpPr>
          <p:spPr>
            <a:xfrm rot="5400000" flipH="1" flipV="1">
              <a:off x="1833697" y="1827538"/>
              <a:ext cx="74582" cy="4732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37" name="Straight Connector 836"/>
            <p:cNvCxnSpPr/>
            <p:nvPr/>
          </p:nvCxnSpPr>
          <p:spPr>
            <a:xfrm>
              <a:off x="1894650" y="1821475"/>
              <a:ext cx="87597" cy="799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38" name="Straight Connector 837"/>
            <p:cNvCxnSpPr/>
            <p:nvPr/>
          </p:nvCxnSpPr>
          <p:spPr>
            <a:xfrm rot="5400000" flipH="1" flipV="1">
              <a:off x="1839738" y="1899958"/>
              <a:ext cx="74582" cy="4732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39" name="Straight Connector 838"/>
            <p:cNvCxnSpPr/>
            <p:nvPr/>
          </p:nvCxnSpPr>
          <p:spPr>
            <a:xfrm rot="16200000" flipH="1">
              <a:off x="1867004" y="1922546"/>
              <a:ext cx="101605" cy="4430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40" name="Straight Connector 839"/>
            <p:cNvCxnSpPr/>
            <p:nvPr/>
          </p:nvCxnSpPr>
          <p:spPr>
            <a:xfrm rot="5400000" flipH="1" flipV="1">
              <a:off x="1833194" y="1978361"/>
              <a:ext cx="74582" cy="4832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41" name="Straight Connector 840"/>
            <p:cNvCxnSpPr/>
            <p:nvPr/>
          </p:nvCxnSpPr>
          <p:spPr>
            <a:xfrm rot="16200000" flipH="1">
              <a:off x="1858106" y="2009344"/>
              <a:ext cx="155649" cy="8256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387" name="Group 341"/>
            <p:cNvGrpSpPr>
              <a:grpSpLocks/>
            </p:cNvGrpSpPr>
            <p:nvPr/>
          </p:nvGrpSpPr>
          <p:grpSpPr bwMode="auto">
            <a:xfrm flipH="1">
              <a:off x="1655487" y="1827586"/>
              <a:ext cx="135527" cy="314551"/>
              <a:chOff x="1999293" y="1966571"/>
              <a:chExt cx="135527" cy="314551"/>
            </a:xfrm>
          </p:grpSpPr>
          <p:cxnSp>
            <p:nvCxnSpPr>
              <p:cNvPr id="843" name="Straight Connector 842"/>
              <p:cNvCxnSpPr/>
              <p:nvPr/>
            </p:nvCxnSpPr>
            <p:spPr>
              <a:xfrm rot="5400000" flipH="1" flipV="1">
                <a:off x="1991272" y="1980072"/>
                <a:ext cx="74582" cy="4832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44" name="Straight Connector 843"/>
              <p:cNvCxnSpPr/>
              <p:nvPr/>
            </p:nvCxnSpPr>
            <p:spPr>
              <a:xfrm>
                <a:off x="2047694" y="1974512"/>
                <a:ext cx="87597" cy="799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45" name="Straight Connector 844"/>
              <p:cNvCxnSpPr/>
              <p:nvPr/>
            </p:nvCxnSpPr>
            <p:spPr>
              <a:xfrm rot="5400000" flipH="1" flipV="1">
                <a:off x="1997314" y="2052492"/>
                <a:ext cx="74582" cy="4832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46" name="Straight Connector 845"/>
              <p:cNvCxnSpPr/>
              <p:nvPr/>
            </p:nvCxnSpPr>
            <p:spPr>
              <a:xfrm rot="16200000" flipH="1">
                <a:off x="2024040" y="2075546"/>
                <a:ext cx="102685" cy="4329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47" name="Straight Connector 846"/>
              <p:cNvCxnSpPr/>
              <p:nvPr/>
            </p:nvCxnSpPr>
            <p:spPr>
              <a:xfrm rot="5400000" flipH="1" flipV="1">
                <a:off x="1990769" y="2131901"/>
                <a:ext cx="74582" cy="4732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48" name="Straight Connector 847"/>
              <p:cNvCxnSpPr/>
              <p:nvPr/>
            </p:nvCxnSpPr>
            <p:spPr>
              <a:xfrm rot="16200000" flipH="1">
                <a:off x="2015682" y="2161878"/>
                <a:ext cx="155650" cy="835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397" name="Group 848"/>
          <p:cNvGrpSpPr>
            <a:grpSpLocks/>
          </p:cNvGrpSpPr>
          <p:nvPr/>
        </p:nvGrpSpPr>
        <p:grpSpPr bwMode="auto">
          <a:xfrm rot="5400000">
            <a:off x="1622425" y="4097338"/>
            <a:ext cx="338138" cy="449262"/>
            <a:chOff x="1522111" y="1535037"/>
            <a:chExt cx="599082" cy="663672"/>
          </a:xfrm>
        </p:grpSpPr>
        <p:sp>
          <p:nvSpPr>
            <p:cNvPr id="850" name="Oval 849"/>
            <p:cNvSpPr/>
            <p:nvPr/>
          </p:nvSpPr>
          <p:spPr>
            <a:xfrm>
              <a:off x="1786494" y="1844595"/>
              <a:ext cx="70316"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51" name="Arc 850"/>
            <p:cNvSpPr/>
            <p:nvPr/>
          </p:nvSpPr>
          <p:spPr>
            <a:xfrm>
              <a:off x="1522111" y="1523311"/>
              <a:ext cx="286884" cy="64256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852" name="Arc 851"/>
            <p:cNvSpPr/>
            <p:nvPr/>
          </p:nvSpPr>
          <p:spPr>
            <a:xfrm flipH="1">
              <a:off x="1834309" y="1544418"/>
              <a:ext cx="286884" cy="642567"/>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853" name="Straight Connector 852"/>
            <p:cNvCxnSpPr>
              <a:stCxn id="850" idx="7"/>
            </p:cNvCxnSpPr>
            <p:nvPr/>
          </p:nvCxnSpPr>
          <p:spPr>
            <a:xfrm rot="5400000" flipH="1" flipV="1">
              <a:off x="1831944" y="1815998"/>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54" name="Straight Connector 853"/>
            <p:cNvCxnSpPr/>
            <p:nvPr/>
          </p:nvCxnSpPr>
          <p:spPr>
            <a:xfrm>
              <a:off x="1893372" y="1809416"/>
              <a:ext cx="90003"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rot="5400000" flipH="1" flipV="1">
              <a:off x="1840382" y="1888695"/>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56" name="Straight Connector 855"/>
            <p:cNvCxnSpPr/>
            <p:nvPr/>
          </p:nvCxnSpPr>
          <p:spPr>
            <a:xfrm rot="16200000" flipH="1">
              <a:off x="1872484" y="1923168"/>
              <a:ext cx="100841" cy="421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57" name="Straight Connector 856"/>
            <p:cNvCxnSpPr/>
            <p:nvPr/>
          </p:nvCxnSpPr>
          <p:spPr>
            <a:xfrm rot="5400000" flipH="1" flipV="1">
              <a:off x="1837569" y="1966086"/>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58" name="Straight Connector 857"/>
            <p:cNvCxnSpPr/>
            <p:nvPr/>
          </p:nvCxnSpPr>
          <p:spPr>
            <a:xfrm rot="16200000" flipH="1">
              <a:off x="1863797" y="1997052"/>
              <a:ext cx="154779"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30" name="Group 375"/>
            <p:cNvGrpSpPr>
              <a:grpSpLocks/>
            </p:cNvGrpSpPr>
            <p:nvPr/>
          </p:nvGrpSpPr>
          <p:grpSpPr bwMode="auto">
            <a:xfrm flipH="1">
              <a:off x="1655487" y="1827586"/>
              <a:ext cx="135527" cy="314551"/>
              <a:chOff x="1999293" y="1966571"/>
              <a:chExt cx="135527" cy="314551"/>
            </a:xfrm>
          </p:grpSpPr>
          <p:cxnSp>
            <p:nvCxnSpPr>
              <p:cNvPr id="860" name="Straight Connector 859"/>
              <p:cNvCxnSpPr/>
              <p:nvPr/>
            </p:nvCxnSpPr>
            <p:spPr>
              <a:xfrm rot="5400000" flipH="1" flipV="1">
                <a:off x="1984571" y="1969053"/>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61" name="Straight Connector 860"/>
              <p:cNvCxnSpPr/>
              <p:nvPr/>
            </p:nvCxnSpPr>
            <p:spPr>
              <a:xfrm>
                <a:off x="2046001" y="1962472"/>
                <a:ext cx="90003"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62" name="Straight Connector 861"/>
              <p:cNvCxnSpPr/>
              <p:nvPr/>
            </p:nvCxnSpPr>
            <p:spPr>
              <a:xfrm rot="5400000" flipH="1" flipV="1">
                <a:off x="1991369" y="2052305"/>
                <a:ext cx="72698"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63" name="Straight Connector 862"/>
              <p:cNvCxnSpPr/>
              <p:nvPr/>
            </p:nvCxnSpPr>
            <p:spPr>
              <a:xfrm rot="16200000" flipH="1">
                <a:off x="2023705" y="2074817"/>
                <a:ext cx="100842" cy="4500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64" name="Straight Connector 863"/>
              <p:cNvCxnSpPr/>
              <p:nvPr/>
            </p:nvCxnSpPr>
            <p:spPr>
              <a:xfrm rot="5400000" flipH="1" flipV="1">
                <a:off x="1990196" y="2119142"/>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65" name="Straight Connector 864"/>
              <p:cNvCxnSpPr/>
              <p:nvPr/>
            </p:nvCxnSpPr>
            <p:spPr>
              <a:xfrm rot="16200000" flipH="1">
                <a:off x="2016424" y="2150108"/>
                <a:ext cx="154779"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40" name="Group 865"/>
          <p:cNvGrpSpPr>
            <a:grpSpLocks/>
          </p:cNvGrpSpPr>
          <p:nvPr/>
        </p:nvGrpSpPr>
        <p:grpSpPr bwMode="auto">
          <a:xfrm rot="2235018">
            <a:off x="3440113" y="6281738"/>
            <a:ext cx="454025" cy="488950"/>
            <a:chOff x="1522111" y="1535037"/>
            <a:chExt cx="599082" cy="663672"/>
          </a:xfrm>
        </p:grpSpPr>
        <p:sp>
          <p:nvSpPr>
            <p:cNvPr id="867" name="Oval 866"/>
            <p:cNvSpPr/>
            <p:nvPr/>
          </p:nvSpPr>
          <p:spPr>
            <a:xfrm>
              <a:off x="1775161" y="1859408"/>
              <a:ext cx="71220"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68" name="Arc 867"/>
            <p:cNvSpPr/>
            <p:nvPr/>
          </p:nvSpPr>
          <p:spPr>
            <a:xfrm>
              <a:off x="1519109" y="1535699"/>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869" name="Arc 868"/>
            <p:cNvSpPr/>
            <p:nvPr/>
          </p:nvSpPr>
          <p:spPr>
            <a:xfrm flipH="1">
              <a:off x="1831778" y="1556404"/>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870" name="Straight Connector 869"/>
            <p:cNvCxnSpPr>
              <a:stCxn id="867" idx="7"/>
            </p:cNvCxnSpPr>
            <p:nvPr/>
          </p:nvCxnSpPr>
          <p:spPr>
            <a:xfrm rot="5400000" flipH="1" flipV="1">
              <a:off x="1824742" y="1830663"/>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71" name="Straight Connector 870"/>
            <p:cNvCxnSpPr/>
            <p:nvPr/>
          </p:nvCxnSpPr>
          <p:spPr>
            <a:xfrm>
              <a:off x="1882161" y="1822418"/>
              <a:ext cx="87977" cy="7972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72" name="Straight Connector 871"/>
            <p:cNvCxnSpPr/>
            <p:nvPr/>
          </p:nvCxnSpPr>
          <p:spPr>
            <a:xfrm rot="5400000" flipH="1" flipV="1">
              <a:off x="1829788" y="1903022"/>
              <a:ext cx="75417"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73" name="Straight Connector 872"/>
            <p:cNvCxnSpPr/>
            <p:nvPr/>
          </p:nvCxnSpPr>
          <p:spPr>
            <a:xfrm rot="16200000" flipH="1">
              <a:off x="1870988" y="1922840"/>
              <a:ext cx="103429"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74" name="Straight Connector 873"/>
            <p:cNvCxnSpPr/>
            <p:nvPr/>
          </p:nvCxnSpPr>
          <p:spPr>
            <a:xfrm rot="5400000" flipH="1" flipV="1">
              <a:off x="1833254" y="1981010"/>
              <a:ext cx="732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75" name="Straight Connector 874"/>
            <p:cNvCxnSpPr/>
            <p:nvPr/>
          </p:nvCxnSpPr>
          <p:spPr>
            <a:xfrm rot="16200000" flipH="1">
              <a:off x="1852087" y="2011705"/>
              <a:ext cx="157298"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47" name="Group 409"/>
            <p:cNvGrpSpPr>
              <a:grpSpLocks/>
            </p:cNvGrpSpPr>
            <p:nvPr/>
          </p:nvGrpSpPr>
          <p:grpSpPr bwMode="auto">
            <a:xfrm flipH="1">
              <a:off x="1655487" y="1827586"/>
              <a:ext cx="135527" cy="314551"/>
              <a:chOff x="1999293" y="1966571"/>
              <a:chExt cx="135527" cy="314551"/>
            </a:xfrm>
          </p:grpSpPr>
          <p:cxnSp>
            <p:nvCxnSpPr>
              <p:cNvPr id="877" name="Straight Connector 876"/>
              <p:cNvCxnSpPr/>
              <p:nvPr/>
            </p:nvCxnSpPr>
            <p:spPr>
              <a:xfrm rot="5400000" flipH="1" flipV="1">
                <a:off x="2003227" y="1981155"/>
                <a:ext cx="75418"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78" name="Straight Connector 877"/>
              <p:cNvCxnSpPr/>
              <p:nvPr/>
            </p:nvCxnSpPr>
            <p:spPr>
              <a:xfrm>
                <a:off x="2058243" y="1975727"/>
                <a:ext cx="83787"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79" name="Straight Connector 878"/>
              <p:cNvCxnSpPr/>
              <p:nvPr/>
            </p:nvCxnSpPr>
            <p:spPr>
              <a:xfrm rot="5400000" flipH="1" flipV="1">
                <a:off x="2009046" y="2054429"/>
                <a:ext cx="75416" cy="4398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80" name="Straight Connector 879"/>
              <p:cNvCxnSpPr/>
              <p:nvPr/>
            </p:nvCxnSpPr>
            <p:spPr>
              <a:xfrm rot="16200000" flipH="1">
                <a:off x="2039103" y="2080982"/>
                <a:ext cx="101275" cy="4189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81" name="Straight Connector 880"/>
              <p:cNvCxnSpPr/>
              <p:nvPr/>
            </p:nvCxnSpPr>
            <p:spPr>
              <a:xfrm rot="5400000" flipH="1" flipV="1">
                <a:off x="2005189" y="2131574"/>
                <a:ext cx="75416"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82" name="Straight Connector 881"/>
              <p:cNvCxnSpPr/>
              <p:nvPr/>
            </p:nvCxnSpPr>
            <p:spPr>
              <a:xfrm rot="16200000" flipH="1">
                <a:off x="2026384" y="2163933"/>
                <a:ext cx="155144" cy="7959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404" name="Group 882"/>
          <p:cNvGrpSpPr>
            <a:grpSpLocks/>
          </p:cNvGrpSpPr>
          <p:nvPr/>
        </p:nvGrpSpPr>
        <p:grpSpPr bwMode="auto">
          <a:xfrm>
            <a:off x="4249738" y="4092575"/>
            <a:ext cx="338137" cy="449263"/>
            <a:chOff x="1522111" y="1535037"/>
            <a:chExt cx="599082" cy="663672"/>
          </a:xfrm>
        </p:grpSpPr>
        <p:sp>
          <p:nvSpPr>
            <p:cNvPr id="884" name="Oval 883"/>
            <p:cNvSpPr/>
            <p:nvPr/>
          </p:nvSpPr>
          <p:spPr>
            <a:xfrm>
              <a:off x="1786495" y="1856320"/>
              <a:ext cx="70314"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85" name="Arc 884"/>
            <p:cNvSpPr/>
            <p:nvPr/>
          </p:nvSpPr>
          <p:spPr>
            <a:xfrm>
              <a:off x="1522111" y="1535037"/>
              <a:ext cx="286885" cy="6425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886" name="Arc 885"/>
            <p:cNvSpPr/>
            <p:nvPr/>
          </p:nvSpPr>
          <p:spPr>
            <a:xfrm flipH="1">
              <a:off x="1834308" y="1556144"/>
              <a:ext cx="286885" cy="6425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887" name="Straight Connector 886"/>
            <p:cNvCxnSpPr>
              <a:stCxn id="884" idx="7"/>
            </p:cNvCxnSpPr>
            <p:nvPr/>
          </p:nvCxnSpPr>
          <p:spPr>
            <a:xfrm rot="5400000" flipH="1" flipV="1">
              <a:off x="1831944" y="1827723"/>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a:off x="1893374" y="1821143"/>
              <a:ext cx="90003"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rot="5400000" flipH="1" flipV="1">
              <a:off x="1840383" y="1900421"/>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rot="16200000" flipH="1">
              <a:off x="1872486" y="1923167"/>
              <a:ext cx="100840" cy="42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rot="5400000" flipH="1" flipV="1">
              <a:off x="1837569" y="1977811"/>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rot="16200000" flipH="1">
              <a:off x="1863799" y="2008777"/>
              <a:ext cx="154778"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414" name="Group 426"/>
            <p:cNvGrpSpPr>
              <a:grpSpLocks/>
            </p:cNvGrpSpPr>
            <p:nvPr/>
          </p:nvGrpSpPr>
          <p:grpSpPr bwMode="auto">
            <a:xfrm flipH="1">
              <a:off x="1655487" y="1827586"/>
              <a:ext cx="135527" cy="314551"/>
              <a:chOff x="1999293" y="1966571"/>
              <a:chExt cx="135527" cy="314551"/>
            </a:xfrm>
          </p:grpSpPr>
          <p:cxnSp>
            <p:nvCxnSpPr>
              <p:cNvPr id="894" name="Straight Connector 893"/>
              <p:cNvCxnSpPr/>
              <p:nvPr/>
            </p:nvCxnSpPr>
            <p:spPr>
              <a:xfrm rot="5400000" flipH="1" flipV="1">
                <a:off x="1984573" y="1980778"/>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95" name="Straight Connector 894"/>
              <p:cNvCxnSpPr/>
              <p:nvPr/>
            </p:nvCxnSpPr>
            <p:spPr>
              <a:xfrm>
                <a:off x="2046002" y="1974198"/>
                <a:ext cx="90003"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96" name="Straight Connector 895"/>
              <p:cNvCxnSpPr/>
              <p:nvPr/>
            </p:nvCxnSpPr>
            <p:spPr>
              <a:xfrm rot="5400000" flipH="1" flipV="1">
                <a:off x="1991371" y="2052305"/>
                <a:ext cx="7270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97" name="Straight Connector 896"/>
              <p:cNvCxnSpPr/>
              <p:nvPr/>
            </p:nvCxnSpPr>
            <p:spPr>
              <a:xfrm rot="16200000" flipH="1">
                <a:off x="2023708" y="2074817"/>
                <a:ext cx="100840" cy="4500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98" name="Straight Connector 897"/>
              <p:cNvCxnSpPr/>
              <p:nvPr/>
            </p:nvCxnSpPr>
            <p:spPr>
              <a:xfrm rot="5400000" flipH="1" flipV="1">
                <a:off x="1990198" y="2130866"/>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99" name="Straight Connector 898"/>
              <p:cNvCxnSpPr/>
              <p:nvPr/>
            </p:nvCxnSpPr>
            <p:spPr>
              <a:xfrm rot="16200000" flipH="1">
                <a:off x="2016427" y="2161832"/>
                <a:ext cx="154778"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421" name="Group 899"/>
          <p:cNvGrpSpPr>
            <a:grpSpLocks/>
          </p:cNvGrpSpPr>
          <p:nvPr/>
        </p:nvGrpSpPr>
        <p:grpSpPr bwMode="auto">
          <a:xfrm rot="-5400000">
            <a:off x="5380038" y="5464175"/>
            <a:ext cx="452437" cy="487363"/>
            <a:chOff x="1522111" y="1535037"/>
            <a:chExt cx="599082" cy="663672"/>
          </a:xfrm>
        </p:grpSpPr>
        <p:sp>
          <p:nvSpPr>
            <p:cNvPr id="901" name="Oval 900"/>
            <p:cNvSpPr/>
            <p:nvPr/>
          </p:nvSpPr>
          <p:spPr>
            <a:xfrm>
              <a:off x="1786968" y="1857145"/>
              <a:ext cx="69367" cy="214017"/>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02" name="Arc 901"/>
            <p:cNvSpPr/>
            <p:nvPr/>
          </p:nvSpPr>
          <p:spPr>
            <a:xfrm>
              <a:off x="1511600" y="1535037"/>
              <a:ext cx="285878" cy="64205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903" name="Arc 902"/>
            <p:cNvSpPr/>
            <p:nvPr/>
          </p:nvSpPr>
          <p:spPr>
            <a:xfrm flipH="1">
              <a:off x="1824805" y="1556655"/>
              <a:ext cx="285878" cy="6420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904" name="Straight Connector 903"/>
            <p:cNvCxnSpPr>
              <a:stCxn id="901" idx="7"/>
            </p:cNvCxnSpPr>
            <p:nvPr/>
          </p:nvCxnSpPr>
          <p:spPr>
            <a:xfrm rot="5400000" flipH="1" flipV="1">
              <a:off x="1822709" y="1828618"/>
              <a:ext cx="75662" cy="4624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05" name="Straight Connector 904"/>
            <p:cNvCxnSpPr/>
            <p:nvPr/>
          </p:nvCxnSpPr>
          <p:spPr>
            <a:xfrm>
              <a:off x="1883663" y="1822557"/>
              <a:ext cx="88286" cy="7998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06" name="Straight Connector 905"/>
            <p:cNvCxnSpPr/>
            <p:nvPr/>
          </p:nvCxnSpPr>
          <p:spPr>
            <a:xfrm rot="5400000" flipH="1" flipV="1">
              <a:off x="1838473" y="1898906"/>
              <a:ext cx="75664" cy="4834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07" name="Straight Connector 906"/>
            <p:cNvCxnSpPr/>
            <p:nvPr/>
          </p:nvCxnSpPr>
          <p:spPr>
            <a:xfrm rot="16200000" flipH="1">
              <a:off x="1871748" y="1922627"/>
              <a:ext cx="101605" cy="441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08" name="Straight Connector 907"/>
            <p:cNvCxnSpPr/>
            <p:nvPr/>
          </p:nvCxnSpPr>
          <p:spPr>
            <a:xfrm rot="5400000" flipH="1" flipV="1">
              <a:off x="1838474" y="1978892"/>
              <a:ext cx="75662" cy="4834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09" name="Straight Connector 908"/>
            <p:cNvCxnSpPr/>
            <p:nvPr/>
          </p:nvCxnSpPr>
          <p:spPr>
            <a:xfrm rot="16200000" flipH="1">
              <a:off x="1862563" y="2009636"/>
              <a:ext cx="157812" cy="8197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431" name="Group 596"/>
            <p:cNvGrpSpPr>
              <a:grpSpLocks/>
            </p:cNvGrpSpPr>
            <p:nvPr/>
          </p:nvGrpSpPr>
          <p:grpSpPr bwMode="auto">
            <a:xfrm flipH="1">
              <a:off x="1655487" y="1827586"/>
              <a:ext cx="135527" cy="314551"/>
              <a:chOff x="1999293" y="1966571"/>
              <a:chExt cx="135527" cy="314551"/>
            </a:xfrm>
          </p:grpSpPr>
          <p:cxnSp>
            <p:nvCxnSpPr>
              <p:cNvPr id="911" name="Straight Connector 910"/>
              <p:cNvCxnSpPr/>
              <p:nvPr/>
            </p:nvCxnSpPr>
            <p:spPr>
              <a:xfrm rot="5400000" flipH="1" flipV="1">
                <a:off x="1985477" y="1979523"/>
                <a:ext cx="75662" cy="4834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12" name="Straight Connector 911"/>
              <p:cNvCxnSpPr/>
              <p:nvPr/>
            </p:nvCxnSpPr>
            <p:spPr>
              <a:xfrm>
                <a:off x="2057992" y="1972350"/>
                <a:ext cx="88286" cy="821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13" name="Straight Connector 912"/>
              <p:cNvCxnSpPr/>
              <p:nvPr/>
            </p:nvCxnSpPr>
            <p:spPr>
              <a:xfrm rot="5400000" flipH="1" flipV="1">
                <a:off x="1991782" y="2050863"/>
                <a:ext cx="75664" cy="4834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14" name="Straight Connector 913"/>
              <p:cNvCxnSpPr/>
              <p:nvPr/>
            </p:nvCxnSpPr>
            <p:spPr>
              <a:xfrm rot="16200000" flipH="1">
                <a:off x="2025057" y="2074582"/>
                <a:ext cx="101605" cy="4414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15" name="Straight Connector 914"/>
              <p:cNvCxnSpPr/>
              <p:nvPr/>
            </p:nvCxnSpPr>
            <p:spPr>
              <a:xfrm rot="5400000" flipH="1" flipV="1">
                <a:off x="1989681" y="2130849"/>
                <a:ext cx="75662" cy="4834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16" name="Straight Connector 915"/>
              <p:cNvCxnSpPr/>
              <p:nvPr/>
            </p:nvCxnSpPr>
            <p:spPr>
              <a:xfrm rot="16200000" flipH="1">
                <a:off x="2026412" y="2161623"/>
                <a:ext cx="155650" cy="8408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57" name="Group 916"/>
          <p:cNvGrpSpPr>
            <a:grpSpLocks/>
          </p:cNvGrpSpPr>
          <p:nvPr/>
        </p:nvGrpSpPr>
        <p:grpSpPr bwMode="auto">
          <a:xfrm rot="-5400000">
            <a:off x="4833144" y="4617244"/>
            <a:ext cx="452438" cy="488950"/>
            <a:chOff x="1522111" y="1535037"/>
            <a:chExt cx="599082" cy="663672"/>
          </a:xfrm>
        </p:grpSpPr>
        <p:sp>
          <p:nvSpPr>
            <p:cNvPr id="918" name="Oval 917"/>
            <p:cNvSpPr/>
            <p:nvPr/>
          </p:nvSpPr>
          <p:spPr>
            <a:xfrm>
              <a:off x="1786968" y="1858254"/>
              <a:ext cx="69368"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19" name="Arc 918"/>
            <p:cNvSpPr/>
            <p:nvPr/>
          </p:nvSpPr>
          <p:spPr>
            <a:xfrm>
              <a:off x="1511602" y="1535038"/>
              <a:ext cx="285877"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920" name="Arc 919"/>
            <p:cNvSpPr/>
            <p:nvPr/>
          </p:nvSpPr>
          <p:spPr>
            <a:xfrm flipH="1">
              <a:off x="1824805" y="1556585"/>
              <a:ext cx="285877"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921" name="Straight Connector 920"/>
            <p:cNvCxnSpPr>
              <a:stCxn id="918" idx="7"/>
            </p:cNvCxnSpPr>
            <p:nvPr/>
          </p:nvCxnSpPr>
          <p:spPr>
            <a:xfrm rot="5400000" flipH="1" flipV="1">
              <a:off x="1823908" y="1828667"/>
              <a:ext cx="73262" cy="4624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a:off x="1883661" y="1821621"/>
              <a:ext cx="88286" cy="7972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rot="5400000" flipH="1" flipV="1">
              <a:off x="1838596" y="1899801"/>
              <a:ext cx="75418" cy="4834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rot="16200000" flipH="1">
              <a:off x="1870835" y="1922373"/>
              <a:ext cx="103429" cy="441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rot="5400000" flipH="1" flipV="1">
              <a:off x="1839674" y="1978451"/>
              <a:ext cx="73262" cy="4834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rot="16200000" flipH="1">
              <a:off x="1862818" y="2010116"/>
              <a:ext cx="157300" cy="8198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64" name="Group 630"/>
            <p:cNvGrpSpPr>
              <a:grpSpLocks/>
            </p:cNvGrpSpPr>
            <p:nvPr/>
          </p:nvGrpSpPr>
          <p:grpSpPr bwMode="auto">
            <a:xfrm flipH="1">
              <a:off x="1655487" y="1827586"/>
              <a:ext cx="135527" cy="314551"/>
              <a:chOff x="1999293" y="1966571"/>
              <a:chExt cx="135527" cy="314551"/>
            </a:xfrm>
          </p:grpSpPr>
          <p:cxnSp>
            <p:nvCxnSpPr>
              <p:cNvPr id="928" name="Straight Connector 927"/>
              <p:cNvCxnSpPr/>
              <p:nvPr/>
            </p:nvCxnSpPr>
            <p:spPr>
              <a:xfrm rot="5400000" flipH="1" flipV="1">
                <a:off x="1985600" y="1980607"/>
                <a:ext cx="75416" cy="4834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29" name="Straight Connector 928"/>
              <p:cNvCxnSpPr/>
              <p:nvPr/>
            </p:nvCxnSpPr>
            <p:spPr>
              <a:xfrm>
                <a:off x="2057992" y="1973536"/>
                <a:ext cx="88285"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30" name="Straight Connector 929"/>
              <p:cNvCxnSpPr/>
              <p:nvPr/>
            </p:nvCxnSpPr>
            <p:spPr>
              <a:xfrm rot="5400000" flipH="1" flipV="1">
                <a:off x="1991906" y="2051714"/>
                <a:ext cx="75418" cy="4834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p:nvPr/>
            </p:nvCxnSpPr>
            <p:spPr>
              <a:xfrm rot="16200000" flipH="1">
                <a:off x="2025222" y="2075364"/>
                <a:ext cx="101275" cy="441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32" name="Straight Connector 931"/>
              <p:cNvCxnSpPr/>
              <p:nvPr/>
            </p:nvCxnSpPr>
            <p:spPr>
              <a:xfrm rot="5400000" flipH="1" flipV="1">
                <a:off x="1989804" y="2131441"/>
                <a:ext cx="75416" cy="4834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33" name="Straight Connector 932"/>
              <p:cNvCxnSpPr/>
              <p:nvPr/>
            </p:nvCxnSpPr>
            <p:spPr>
              <a:xfrm rot="16200000" flipH="1">
                <a:off x="2026665" y="2162057"/>
                <a:ext cx="155144" cy="840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74" name="Group 933"/>
          <p:cNvGrpSpPr>
            <a:grpSpLocks/>
          </p:cNvGrpSpPr>
          <p:nvPr/>
        </p:nvGrpSpPr>
        <p:grpSpPr bwMode="auto">
          <a:xfrm rot="9245232">
            <a:off x="2147888" y="5473700"/>
            <a:ext cx="468312" cy="447675"/>
            <a:chOff x="1522111" y="1535037"/>
            <a:chExt cx="599082" cy="663672"/>
          </a:xfrm>
        </p:grpSpPr>
        <p:sp>
          <p:nvSpPr>
            <p:cNvPr id="935" name="Oval 934"/>
            <p:cNvSpPr/>
            <p:nvPr/>
          </p:nvSpPr>
          <p:spPr>
            <a:xfrm>
              <a:off x="1784980" y="1875588"/>
              <a:ext cx="71078" cy="21416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36" name="Arc 935"/>
            <p:cNvSpPr/>
            <p:nvPr/>
          </p:nvSpPr>
          <p:spPr>
            <a:xfrm>
              <a:off x="1518278" y="1556161"/>
              <a:ext cx="286341" cy="642492"/>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937" name="Arc 936"/>
            <p:cNvSpPr/>
            <p:nvPr/>
          </p:nvSpPr>
          <p:spPr>
            <a:xfrm flipH="1">
              <a:off x="1835446" y="1575134"/>
              <a:ext cx="286341" cy="64249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938" name="Straight Connector 937"/>
            <p:cNvCxnSpPr>
              <a:stCxn id="935" idx="7"/>
            </p:cNvCxnSpPr>
            <p:nvPr/>
          </p:nvCxnSpPr>
          <p:spPr>
            <a:xfrm rot="5400000" flipH="1" flipV="1">
              <a:off x="1832903" y="1848152"/>
              <a:ext cx="72958"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39" name="Straight Connector 938"/>
            <p:cNvCxnSpPr/>
            <p:nvPr/>
          </p:nvCxnSpPr>
          <p:spPr>
            <a:xfrm>
              <a:off x="1888691" y="1826969"/>
              <a:ext cx="89355"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40" name="Straight Connector 939"/>
            <p:cNvCxnSpPr/>
            <p:nvPr/>
          </p:nvCxnSpPr>
          <p:spPr>
            <a:xfrm rot="5400000" flipH="1" flipV="1">
              <a:off x="1839053" y="1900683"/>
              <a:ext cx="75310"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41" name="Straight Connector 940"/>
            <p:cNvCxnSpPr/>
            <p:nvPr/>
          </p:nvCxnSpPr>
          <p:spPr>
            <a:xfrm rot="16200000" flipH="1">
              <a:off x="1862429" y="1928044"/>
              <a:ext cx="103552"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42" name="Straight Connector 941"/>
            <p:cNvCxnSpPr/>
            <p:nvPr/>
          </p:nvCxnSpPr>
          <p:spPr>
            <a:xfrm rot="5400000" flipH="1" flipV="1">
              <a:off x="1828999" y="1985585"/>
              <a:ext cx="75310"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43" name="Straight Connector 942"/>
            <p:cNvCxnSpPr/>
            <p:nvPr/>
          </p:nvCxnSpPr>
          <p:spPr>
            <a:xfrm rot="16200000" flipH="1">
              <a:off x="1865786" y="2019411"/>
              <a:ext cx="155327" cy="8326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81" name="Group 324"/>
            <p:cNvGrpSpPr>
              <a:grpSpLocks/>
            </p:cNvGrpSpPr>
            <p:nvPr/>
          </p:nvGrpSpPr>
          <p:grpSpPr bwMode="auto">
            <a:xfrm flipH="1">
              <a:off x="1655487" y="1827586"/>
              <a:ext cx="135527" cy="314551"/>
              <a:chOff x="1999293" y="1966571"/>
              <a:chExt cx="135527" cy="314551"/>
            </a:xfrm>
          </p:grpSpPr>
          <p:cxnSp>
            <p:nvCxnSpPr>
              <p:cNvPr id="945" name="Straight Connector 944"/>
              <p:cNvCxnSpPr/>
              <p:nvPr/>
            </p:nvCxnSpPr>
            <p:spPr>
              <a:xfrm rot="5400000" flipH="1" flipV="1">
                <a:off x="1992667" y="1993280"/>
                <a:ext cx="75310" cy="446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46" name="Straight Connector 945"/>
              <p:cNvCxnSpPr/>
              <p:nvPr/>
            </p:nvCxnSpPr>
            <p:spPr>
              <a:xfrm>
                <a:off x="2048528" y="1986399"/>
                <a:ext cx="83263"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47" name="Straight Connector 946"/>
              <p:cNvCxnSpPr/>
              <p:nvPr/>
            </p:nvCxnSpPr>
            <p:spPr>
              <a:xfrm rot="5400000" flipH="1" flipV="1">
                <a:off x="1996198" y="2075974"/>
                <a:ext cx="72958"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48" name="Straight Connector 947"/>
              <p:cNvCxnSpPr/>
              <p:nvPr/>
            </p:nvCxnSpPr>
            <p:spPr>
              <a:xfrm rot="16200000" flipH="1">
                <a:off x="2024976" y="2094389"/>
                <a:ext cx="105904" cy="4264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49" name="Straight Connector 948"/>
              <p:cNvCxnSpPr/>
              <p:nvPr/>
            </p:nvCxnSpPr>
            <p:spPr>
              <a:xfrm rot="5400000" flipH="1" flipV="1">
                <a:off x="1998447" y="2143383"/>
                <a:ext cx="75310"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50" name="Straight Connector 949"/>
              <p:cNvCxnSpPr/>
              <p:nvPr/>
            </p:nvCxnSpPr>
            <p:spPr>
              <a:xfrm rot="16200000" flipH="1">
                <a:off x="2015227" y="2192033"/>
                <a:ext cx="157680" cy="7514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438" name="Group 950"/>
          <p:cNvGrpSpPr>
            <a:grpSpLocks/>
          </p:cNvGrpSpPr>
          <p:nvPr/>
        </p:nvGrpSpPr>
        <p:grpSpPr bwMode="auto">
          <a:xfrm rot="10800000">
            <a:off x="6462713" y="2819400"/>
            <a:ext cx="468312" cy="449263"/>
            <a:chOff x="1522111" y="1535037"/>
            <a:chExt cx="599082" cy="663672"/>
          </a:xfrm>
        </p:grpSpPr>
        <p:sp>
          <p:nvSpPr>
            <p:cNvPr id="952" name="Oval 951"/>
            <p:cNvSpPr/>
            <p:nvPr/>
          </p:nvSpPr>
          <p:spPr>
            <a:xfrm>
              <a:off x="1786114" y="1844594"/>
              <a:ext cx="71077"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53" name="Arc 952"/>
            <p:cNvSpPr/>
            <p:nvPr/>
          </p:nvSpPr>
          <p:spPr>
            <a:xfrm>
              <a:off x="1522111" y="1523312"/>
              <a:ext cx="286341" cy="6425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954" name="Arc 953"/>
            <p:cNvSpPr/>
            <p:nvPr/>
          </p:nvSpPr>
          <p:spPr>
            <a:xfrm flipH="1">
              <a:off x="1834852" y="1544418"/>
              <a:ext cx="286341" cy="6425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955" name="Straight Connector 954"/>
            <p:cNvCxnSpPr>
              <a:stCxn id="952" idx="7"/>
            </p:cNvCxnSpPr>
            <p:nvPr/>
          </p:nvCxnSpPr>
          <p:spPr>
            <a:xfrm rot="5400000" flipH="1" flipV="1">
              <a:off x="1832869" y="1816550"/>
              <a:ext cx="75044"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56" name="Straight Connector 955"/>
            <p:cNvCxnSpPr/>
            <p:nvPr/>
          </p:nvCxnSpPr>
          <p:spPr>
            <a:xfrm>
              <a:off x="1883591" y="1809418"/>
              <a:ext cx="89355"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57" name="Straight Connector 956"/>
            <p:cNvCxnSpPr/>
            <p:nvPr/>
          </p:nvCxnSpPr>
          <p:spPr>
            <a:xfrm rot="5400000" flipH="1" flipV="1">
              <a:off x="1838961" y="1889250"/>
              <a:ext cx="75044"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58" name="Straight Connector 957"/>
            <p:cNvCxnSpPr/>
            <p:nvPr/>
          </p:nvCxnSpPr>
          <p:spPr>
            <a:xfrm rot="16200000" flipH="1">
              <a:off x="1861601" y="1921924"/>
              <a:ext cx="100840"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59" name="Straight Connector 958"/>
            <p:cNvCxnSpPr/>
            <p:nvPr/>
          </p:nvCxnSpPr>
          <p:spPr>
            <a:xfrm rot="5400000" flipH="1" flipV="1">
              <a:off x="1827792" y="1965622"/>
              <a:ext cx="75044"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60" name="Straight Connector 959"/>
            <p:cNvCxnSpPr/>
            <p:nvPr/>
          </p:nvCxnSpPr>
          <p:spPr>
            <a:xfrm rot="16200000" flipH="1">
              <a:off x="1864079" y="1997609"/>
              <a:ext cx="154778" cy="8326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448" name="Group 324"/>
            <p:cNvGrpSpPr>
              <a:grpSpLocks/>
            </p:cNvGrpSpPr>
            <p:nvPr/>
          </p:nvGrpSpPr>
          <p:grpSpPr bwMode="auto">
            <a:xfrm flipH="1">
              <a:off x="1655487" y="1827586"/>
              <a:ext cx="135527" cy="314551"/>
              <a:chOff x="1999293" y="1966571"/>
              <a:chExt cx="135527" cy="314551"/>
            </a:xfrm>
          </p:grpSpPr>
          <p:cxnSp>
            <p:nvCxnSpPr>
              <p:cNvPr id="962" name="Straight Connector 961"/>
              <p:cNvCxnSpPr/>
              <p:nvPr/>
            </p:nvCxnSpPr>
            <p:spPr>
              <a:xfrm rot="5400000" flipH="1" flipV="1">
                <a:off x="1985965" y="1969607"/>
                <a:ext cx="75044"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63" name="Straight Connector 962"/>
              <p:cNvCxnSpPr/>
              <p:nvPr/>
            </p:nvCxnSpPr>
            <p:spPr>
              <a:xfrm>
                <a:off x="2046841" y="1962475"/>
                <a:ext cx="87323"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64" name="Straight Connector 963"/>
              <p:cNvCxnSpPr/>
              <p:nvPr/>
            </p:nvCxnSpPr>
            <p:spPr>
              <a:xfrm rot="5400000" flipH="1" flipV="1">
                <a:off x="1993228" y="2052858"/>
                <a:ext cx="72700"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65" name="Straight Connector 964"/>
              <p:cNvCxnSpPr/>
              <p:nvPr/>
            </p:nvCxnSpPr>
            <p:spPr>
              <a:xfrm rot="16200000" flipH="1">
                <a:off x="2035006" y="2074981"/>
                <a:ext cx="100840"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66" name="Straight Connector 965"/>
              <p:cNvCxnSpPr/>
              <p:nvPr/>
            </p:nvCxnSpPr>
            <p:spPr>
              <a:xfrm rot="5400000" flipH="1" flipV="1">
                <a:off x="2001196" y="2118679"/>
                <a:ext cx="75044"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67" name="Straight Connector 966"/>
              <p:cNvCxnSpPr/>
              <p:nvPr/>
            </p:nvCxnSpPr>
            <p:spPr>
              <a:xfrm rot="16200000" flipH="1">
                <a:off x="2026313" y="2151680"/>
                <a:ext cx="154778" cy="8123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455" name="Group 1001"/>
          <p:cNvGrpSpPr>
            <a:grpSpLocks/>
          </p:cNvGrpSpPr>
          <p:nvPr/>
        </p:nvGrpSpPr>
        <p:grpSpPr bwMode="auto">
          <a:xfrm rot="8944613">
            <a:off x="6457950" y="3586163"/>
            <a:ext cx="468313" cy="449262"/>
            <a:chOff x="1522111" y="1535037"/>
            <a:chExt cx="599082" cy="663672"/>
          </a:xfrm>
        </p:grpSpPr>
        <p:sp>
          <p:nvSpPr>
            <p:cNvPr id="1003" name="Oval 1002"/>
            <p:cNvSpPr/>
            <p:nvPr/>
          </p:nvSpPr>
          <p:spPr>
            <a:xfrm>
              <a:off x="1794007" y="1853304"/>
              <a:ext cx="71078"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04" name="Arc 1003"/>
            <p:cNvSpPr/>
            <p:nvPr/>
          </p:nvSpPr>
          <p:spPr>
            <a:xfrm>
              <a:off x="1522970" y="1535059"/>
              <a:ext cx="286340" cy="64256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005" name="Arc 1004"/>
            <p:cNvSpPr/>
            <p:nvPr/>
          </p:nvSpPr>
          <p:spPr>
            <a:xfrm flipH="1">
              <a:off x="1836779" y="1555314"/>
              <a:ext cx="286341" cy="642567"/>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006" name="Straight Connector 1005"/>
            <p:cNvCxnSpPr>
              <a:stCxn id="1003" idx="7"/>
            </p:cNvCxnSpPr>
            <p:nvPr/>
          </p:nvCxnSpPr>
          <p:spPr>
            <a:xfrm rot="5400000" flipH="1" flipV="1">
              <a:off x="1835837" y="1825982"/>
              <a:ext cx="75044"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07" name="Straight Connector 1006"/>
            <p:cNvCxnSpPr/>
            <p:nvPr/>
          </p:nvCxnSpPr>
          <p:spPr>
            <a:xfrm>
              <a:off x="1886674" y="1814046"/>
              <a:ext cx="89355"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08" name="Straight Connector 1007"/>
            <p:cNvCxnSpPr/>
            <p:nvPr/>
          </p:nvCxnSpPr>
          <p:spPr>
            <a:xfrm rot="5400000" flipH="1" flipV="1">
              <a:off x="1841805" y="1901186"/>
              <a:ext cx="75044"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09" name="Straight Connector 1008"/>
            <p:cNvCxnSpPr/>
            <p:nvPr/>
          </p:nvCxnSpPr>
          <p:spPr>
            <a:xfrm rot="16200000" flipH="1">
              <a:off x="1868971" y="1923082"/>
              <a:ext cx="100840"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10" name="Straight Connector 1009"/>
            <p:cNvCxnSpPr/>
            <p:nvPr/>
          </p:nvCxnSpPr>
          <p:spPr>
            <a:xfrm rot="5400000" flipH="1" flipV="1">
              <a:off x="1835059" y="1974781"/>
              <a:ext cx="75044"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11" name="Straight Connector 1010"/>
            <p:cNvCxnSpPr/>
            <p:nvPr/>
          </p:nvCxnSpPr>
          <p:spPr>
            <a:xfrm rot="16200000" flipH="1">
              <a:off x="1864706" y="2008339"/>
              <a:ext cx="154779" cy="8326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91" name="Group 324"/>
            <p:cNvGrpSpPr>
              <a:grpSpLocks/>
            </p:cNvGrpSpPr>
            <p:nvPr/>
          </p:nvGrpSpPr>
          <p:grpSpPr bwMode="auto">
            <a:xfrm flipH="1">
              <a:off x="1655487" y="1827586"/>
              <a:ext cx="135527" cy="314551"/>
              <a:chOff x="1999293" y="1966571"/>
              <a:chExt cx="135527" cy="314551"/>
            </a:xfrm>
          </p:grpSpPr>
          <p:cxnSp>
            <p:nvCxnSpPr>
              <p:cNvPr id="1013" name="Straight Connector 1012"/>
              <p:cNvCxnSpPr/>
              <p:nvPr/>
            </p:nvCxnSpPr>
            <p:spPr>
              <a:xfrm rot="5400000" flipH="1" flipV="1">
                <a:off x="1986278" y="1999842"/>
                <a:ext cx="72698"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14" name="Straight Connector 1013"/>
              <p:cNvCxnSpPr/>
              <p:nvPr/>
            </p:nvCxnSpPr>
            <p:spPr>
              <a:xfrm>
                <a:off x="2052711" y="1984995"/>
                <a:ext cx="81231"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15" name="Straight Connector 1014"/>
              <p:cNvCxnSpPr/>
              <p:nvPr/>
            </p:nvCxnSpPr>
            <p:spPr>
              <a:xfrm rot="5400000" flipH="1" flipV="1">
                <a:off x="1992151" y="2075056"/>
                <a:ext cx="72700"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16" name="Straight Connector 1015"/>
              <p:cNvCxnSpPr/>
              <p:nvPr/>
            </p:nvCxnSpPr>
            <p:spPr>
              <a:xfrm rot="16200000" flipH="1">
                <a:off x="2034666" y="2091602"/>
                <a:ext cx="100842"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17" name="Straight Connector 1016"/>
              <p:cNvCxnSpPr/>
              <p:nvPr/>
            </p:nvCxnSpPr>
            <p:spPr>
              <a:xfrm rot="5400000" flipH="1" flipV="1">
                <a:off x="2000642" y="2149477"/>
                <a:ext cx="72698" cy="446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18" name="Straight Connector 1017"/>
              <p:cNvCxnSpPr/>
              <p:nvPr/>
            </p:nvCxnSpPr>
            <p:spPr>
              <a:xfrm rot="16200000" flipH="1">
                <a:off x="2016871" y="2164024"/>
                <a:ext cx="154779" cy="8123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98" name="Group 1018"/>
          <p:cNvGrpSpPr>
            <a:grpSpLocks/>
          </p:cNvGrpSpPr>
          <p:nvPr/>
        </p:nvGrpSpPr>
        <p:grpSpPr bwMode="auto">
          <a:xfrm rot="10800000">
            <a:off x="3625850" y="4354513"/>
            <a:ext cx="757238" cy="533400"/>
            <a:chOff x="1522111" y="1535037"/>
            <a:chExt cx="599082" cy="663672"/>
          </a:xfrm>
        </p:grpSpPr>
        <p:sp>
          <p:nvSpPr>
            <p:cNvPr id="1020" name="Oval 1019"/>
            <p:cNvSpPr/>
            <p:nvPr/>
          </p:nvSpPr>
          <p:spPr>
            <a:xfrm>
              <a:off x="1792138" y="1866873"/>
              <a:ext cx="71588" cy="21529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21" name="Arc 1020"/>
            <p:cNvSpPr/>
            <p:nvPr/>
          </p:nvSpPr>
          <p:spPr>
            <a:xfrm>
              <a:off x="1522111" y="1535037"/>
              <a:ext cx="286353" cy="643920"/>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022" name="Arc 1021"/>
            <p:cNvSpPr/>
            <p:nvPr/>
          </p:nvSpPr>
          <p:spPr>
            <a:xfrm flipH="1">
              <a:off x="1834840" y="1554789"/>
              <a:ext cx="286353" cy="64392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023" name="Straight Connector 1022"/>
            <p:cNvCxnSpPr>
              <a:stCxn id="1020" idx="7"/>
            </p:cNvCxnSpPr>
            <p:nvPr/>
          </p:nvCxnSpPr>
          <p:spPr>
            <a:xfrm rot="5400000" flipH="1" flipV="1">
              <a:off x="1833733" y="1827209"/>
              <a:ext cx="75058" cy="4772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p:nvPr/>
          </p:nvCxnSpPr>
          <p:spPr>
            <a:xfrm>
              <a:off x="1895124" y="1831319"/>
              <a:ext cx="87916" cy="8098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25" name="Straight Connector 1024"/>
            <p:cNvCxnSpPr/>
            <p:nvPr/>
          </p:nvCxnSpPr>
          <p:spPr>
            <a:xfrm rot="5400000" flipH="1" flipV="1">
              <a:off x="1839744" y="1909180"/>
              <a:ext cx="73082" cy="4772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26" name="Straight Connector 1025"/>
            <p:cNvCxnSpPr/>
            <p:nvPr/>
          </p:nvCxnSpPr>
          <p:spPr>
            <a:xfrm rot="16200000" flipH="1">
              <a:off x="1877051" y="1921929"/>
              <a:ext cx="102711" cy="4395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27" name="Straight Connector 1026"/>
            <p:cNvCxnSpPr/>
            <p:nvPr/>
          </p:nvCxnSpPr>
          <p:spPr>
            <a:xfrm rot="5400000" flipH="1" flipV="1">
              <a:off x="1844408" y="1978672"/>
              <a:ext cx="75058" cy="4898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28" name="Straight Connector 1027"/>
            <p:cNvCxnSpPr/>
            <p:nvPr/>
          </p:nvCxnSpPr>
          <p:spPr>
            <a:xfrm rot="16200000" flipH="1">
              <a:off x="1863573" y="2019987"/>
              <a:ext cx="156041" cy="828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08" name="Group 324"/>
            <p:cNvGrpSpPr>
              <a:grpSpLocks/>
            </p:cNvGrpSpPr>
            <p:nvPr/>
          </p:nvGrpSpPr>
          <p:grpSpPr bwMode="auto">
            <a:xfrm flipH="1">
              <a:off x="1655487" y="1827586"/>
              <a:ext cx="135527" cy="314551"/>
              <a:chOff x="1999293" y="1966571"/>
              <a:chExt cx="135527" cy="314551"/>
            </a:xfrm>
          </p:grpSpPr>
          <p:cxnSp>
            <p:nvCxnSpPr>
              <p:cNvPr id="1030" name="Straight Connector 1029"/>
              <p:cNvCxnSpPr/>
              <p:nvPr/>
            </p:nvCxnSpPr>
            <p:spPr>
              <a:xfrm rot="5400000" flipH="1" flipV="1">
                <a:off x="1979480" y="1980020"/>
                <a:ext cx="75058" cy="4772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1" name="Straight Connector 1030"/>
              <p:cNvCxnSpPr/>
              <p:nvPr/>
            </p:nvCxnSpPr>
            <p:spPr>
              <a:xfrm>
                <a:off x="2040871" y="1974254"/>
                <a:ext cx="87915" cy="7900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2" name="Straight Connector 1031"/>
              <p:cNvCxnSpPr/>
              <p:nvPr/>
            </p:nvCxnSpPr>
            <p:spPr>
              <a:xfrm rot="5400000" flipH="1" flipV="1">
                <a:off x="1985760" y="2051127"/>
                <a:ext cx="75058" cy="4772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3" name="Straight Connector 1032"/>
              <p:cNvCxnSpPr/>
              <p:nvPr/>
            </p:nvCxnSpPr>
            <p:spPr>
              <a:xfrm rot="16200000" flipH="1">
                <a:off x="2011495" y="2074739"/>
                <a:ext cx="102711" cy="4395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4" name="Straight Connector 1033"/>
              <p:cNvCxnSpPr/>
              <p:nvPr/>
            </p:nvCxnSpPr>
            <p:spPr>
              <a:xfrm rot="5400000" flipH="1" flipV="1">
                <a:off x="1984503" y="2130136"/>
                <a:ext cx="75058" cy="4772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5" name="Straight Connector 1034"/>
              <p:cNvCxnSpPr/>
              <p:nvPr/>
            </p:nvCxnSpPr>
            <p:spPr>
              <a:xfrm rot="16200000" flipH="1">
                <a:off x="2009321" y="2170822"/>
                <a:ext cx="156041" cy="828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315" name="Group 1035"/>
          <p:cNvGrpSpPr>
            <a:grpSpLocks/>
          </p:cNvGrpSpPr>
          <p:nvPr/>
        </p:nvGrpSpPr>
        <p:grpSpPr bwMode="auto">
          <a:xfrm rot="-2489004">
            <a:off x="3908425" y="5121275"/>
            <a:ext cx="468313" cy="449263"/>
            <a:chOff x="1522111" y="1535037"/>
            <a:chExt cx="599082" cy="663672"/>
          </a:xfrm>
        </p:grpSpPr>
        <p:sp>
          <p:nvSpPr>
            <p:cNvPr id="1037" name="Oval 1036"/>
            <p:cNvSpPr/>
            <p:nvPr/>
          </p:nvSpPr>
          <p:spPr>
            <a:xfrm>
              <a:off x="1781421" y="1846553"/>
              <a:ext cx="71077"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38" name="Arc 1037"/>
            <p:cNvSpPr/>
            <p:nvPr/>
          </p:nvSpPr>
          <p:spPr>
            <a:xfrm>
              <a:off x="1521782" y="1534282"/>
              <a:ext cx="286341" cy="6425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039" name="Arc 1038"/>
            <p:cNvSpPr/>
            <p:nvPr/>
          </p:nvSpPr>
          <p:spPr>
            <a:xfrm flipH="1">
              <a:off x="1831963" y="1550481"/>
              <a:ext cx="286340" cy="6425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040" name="Straight Connector 1039"/>
            <p:cNvCxnSpPr>
              <a:stCxn id="1037" idx="7"/>
            </p:cNvCxnSpPr>
            <p:nvPr/>
          </p:nvCxnSpPr>
          <p:spPr>
            <a:xfrm rot="5400000" flipH="1" flipV="1">
              <a:off x="1828089" y="1817971"/>
              <a:ext cx="75044"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41" name="Straight Connector 1040"/>
            <p:cNvCxnSpPr/>
            <p:nvPr/>
          </p:nvCxnSpPr>
          <p:spPr>
            <a:xfrm>
              <a:off x="1893070" y="1818766"/>
              <a:ext cx="89355"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42" name="Straight Connector 1041"/>
            <p:cNvCxnSpPr/>
            <p:nvPr/>
          </p:nvCxnSpPr>
          <p:spPr>
            <a:xfrm rot="5400000" flipH="1" flipV="1">
              <a:off x="1838227" y="1900320"/>
              <a:ext cx="75044"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43" name="Straight Connector 1042"/>
            <p:cNvCxnSpPr/>
            <p:nvPr/>
          </p:nvCxnSpPr>
          <p:spPr>
            <a:xfrm rot="16200000" flipH="1">
              <a:off x="1870993" y="1921355"/>
              <a:ext cx="100841"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44" name="Straight Connector 1043"/>
            <p:cNvCxnSpPr/>
            <p:nvPr/>
          </p:nvCxnSpPr>
          <p:spPr>
            <a:xfrm rot="5400000" flipH="1" flipV="1">
              <a:off x="1837305" y="1976625"/>
              <a:ext cx="75044"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45" name="Straight Connector 1044"/>
            <p:cNvCxnSpPr/>
            <p:nvPr/>
          </p:nvCxnSpPr>
          <p:spPr>
            <a:xfrm rot="16200000" flipH="1">
              <a:off x="1859165" y="1997347"/>
              <a:ext cx="154778" cy="8326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465" name="Group 324"/>
            <p:cNvGrpSpPr>
              <a:grpSpLocks/>
            </p:cNvGrpSpPr>
            <p:nvPr/>
          </p:nvGrpSpPr>
          <p:grpSpPr bwMode="auto">
            <a:xfrm flipH="1">
              <a:off x="1655487" y="1827586"/>
              <a:ext cx="135527" cy="314551"/>
              <a:chOff x="1999293" y="1966571"/>
              <a:chExt cx="135527" cy="314551"/>
            </a:xfrm>
          </p:grpSpPr>
          <p:cxnSp>
            <p:nvCxnSpPr>
              <p:cNvPr id="1047" name="Straight Connector 1046"/>
              <p:cNvCxnSpPr/>
              <p:nvPr/>
            </p:nvCxnSpPr>
            <p:spPr>
              <a:xfrm rot="5400000" flipH="1" flipV="1">
                <a:off x="1990953" y="1967827"/>
                <a:ext cx="75044" cy="446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48" name="Straight Connector 1047"/>
              <p:cNvCxnSpPr/>
              <p:nvPr/>
            </p:nvCxnSpPr>
            <p:spPr>
              <a:xfrm>
                <a:off x="2048972" y="1958861"/>
                <a:ext cx="83263"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49" name="Straight Connector 1048"/>
              <p:cNvCxnSpPr/>
              <p:nvPr/>
            </p:nvCxnSpPr>
            <p:spPr>
              <a:xfrm rot="5400000" flipH="1" flipV="1">
                <a:off x="1995593" y="2038867"/>
                <a:ext cx="72700" cy="4264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50" name="Straight Connector 1049"/>
              <p:cNvCxnSpPr/>
              <p:nvPr/>
            </p:nvCxnSpPr>
            <p:spPr>
              <a:xfrm rot="16200000" flipH="1">
                <a:off x="2023464" y="2061780"/>
                <a:ext cx="100840" cy="4264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51" name="Straight Connector 1050"/>
              <p:cNvCxnSpPr/>
              <p:nvPr/>
            </p:nvCxnSpPr>
            <p:spPr>
              <a:xfrm rot="5400000" flipH="1" flipV="1">
                <a:off x="1996598" y="2117567"/>
                <a:ext cx="75044"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52" name="Straight Connector 1051"/>
              <p:cNvCxnSpPr/>
              <p:nvPr/>
            </p:nvCxnSpPr>
            <p:spPr>
              <a:xfrm rot="16200000" flipH="1">
                <a:off x="2017506" y="2148830"/>
                <a:ext cx="154778" cy="7920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472" name="Group 1052"/>
          <p:cNvGrpSpPr>
            <a:grpSpLocks/>
          </p:cNvGrpSpPr>
          <p:nvPr/>
        </p:nvGrpSpPr>
        <p:grpSpPr bwMode="auto">
          <a:xfrm rot="-7740385">
            <a:off x="4691856" y="5131594"/>
            <a:ext cx="468313" cy="447675"/>
            <a:chOff x="1522111" y="1535037"/>
            <a:chExt cx="599082" cy="663672"/>
          </a:xfrm>
        </p:grpSpPr>
        <p:sp>
          <p:nvSpPr>
            <p:cNvPr id="1054" name="Oval 1053"/>
            <p:cNvSpPr/>
            <p:nvPr/>
          </p:nvSpPr>
          <p:spPr>
            <a:xfrm>
              <a:off x="1797327" y="1859661"/>
              <a:ext cx="71077" cy="21416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55" name="Arc 1054"/>
            <p:cNvSpPr/>
            <p:nvPr/>
          </p:nvSpPr>
          <p:spPr>
            <a:xfrm>
              <a:off x="1532631" y="1537438"/>
              <a:ext cx="286340" cy="642490"/>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056" name="Arc 1055"/>
            <p:cNvSpPr/>
            <p:nvPr/>
          </p:nvSpPr>
          <p:spPr>
            <a:xfrm flipH="1">
              <a:off x="1846204" y="1556176"/>
              <a:ext cx="286341" cy="642492"/>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057" name="Straight Connector 1056"/>
            <p:cNvCxnSpPr>
              <a:stCxn id="1054" idx="7"/>
            </p:cNvCxnSpPr>
            <p:nvPr/>
          </p:nvCxnSpPr>
          <p:spPr>
            <a:xfrm rot="5400000" flipH="1" flipV="1">
              <a:off x="1843616" y="1827205"/>
              <a:ext cx="72958"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58" name="Straight Connector 1057"/>
            <p:cNvCxnSpPr/>
            <p:nvPr/>
          </p:nvCxnSpPr>
          <p:spPr>
            <a:xfrm>
              <a:off x="1894192" y="1821807"/>
              <a:ext cx="89355"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59" name="Straight Connector 1058"/>
            <p:cNvCxnSpPr/>
            <p:nvPr/>
          </p:nvCxnSpPr>
          <p:spPr>
            <a:xfrm rot="5400000" flipH="1" flipV="1">
              <a:off x="1841107" y="1900155"/>
              <a:ext cx="75310"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60" name="Straight Connector 1059"/>
            <p:cNvCxnSpPr/>
            <p:nvPr/>
          </p:nvCxnSpPr>
          <p:spPr>
            <a:xfrm rot="16200000" flipH="1">
              <a:off x="1869862" y="1920217"/>
              <a:ext cx="103552"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61" name="Straight Connector 1060"/>
            <p:cNvCxnSpPr/>
            <p:nvPr/>
          </p:nvCxnSpPr>
          <p:spPr>
            <a:xfrm rot="5400000" flipH="1" flipV="1">
              <a:off x="1838647" y="1975573"/>
              <a:ext cx="75310"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62" name="Straight Connector 1061"/>
            <p:cNvCxnSpPr/>
            <p:nvPr/>
          </p:nvCxnSpPr>
          <p:spPr>
            <a:xfrm rot="16200000" flipH="1">
              <a:off x="1864506" y="2008026"/>
              <a:ext cx="155327" cy="8326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482" name="Group 324"/>
            <p:cNvGrpSpPr>
              <a:grpSpLocks/>
            </p:cNvGrpSpPr>
            <p:nvPr/>
          </p:nvGrpSpPr>
          <p:grpSpPr bwMode="auto">
            <a:xfrm flipH="1">
              <a:off x="1655487" y="1827586"/>
              <a:ext cx="135527" cy="314551"/>
              <a:chOff x="1999293" y="1966571"/>
              <a:chExt cx="135527" cy="314551"/>
            </a:xfrm>
          </p:grpSpPr>
          <p:cxnSp>
            <p:nvCxnSpPr>
              <p:cNvPr id="1064" name="Straight Connector 1063"/>
              <p:cNvCxnSpPr/>
              <p:nvPr/>
            </p:nvCxnSpPr>
            <p:spPr>
              <a:xfrm rot="5400000" flipH="1" flipV="1">
                <a:off x="1975044" y="1974477"/>
                <a:ext cx="75310"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65" name="Straight Connector 1064"/>
              <p:cNvCxnSpPr/>
              <p:nvPr/>
            </p:nvCxnSpPr>
            <p:spPr>
              <a:xfrm>
                <a:off x="2037288" y="1963247"/>
                <a:ext cx="81231"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66" name="Straight Connector 1065"/>
              <p:cNvCxnSpPr/>
              <p:nvPr/>
            </p:nvCxnSpPr>
            <p:spPr>
              <a:xfrm rot="5400000" flipH="1" flipV="1">
                <a:off x="1975675" y="2052218"/>
                <a:ext cx="72958"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67" name="Straight Connector 1066"/>
              <p:cNvCxnSpPr/>
              <p:nvPr/>
            </p:nvCxnSpPr>
            <p:spPr>
              <a:xfrm rot="16200000" flipH="1">
                <a:off x="2014435" y="2067197"/>
                <a:ext cx="101197"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68" name="Straight Connector 1067"/>
              <p:cNvCxnSpPr/>
              <p:nvPr/>
            </p:nvCxnSpPr>
            <p:spPr>
              <a:xfrm rot="5400000" flipH="1" flipV="1">
                <a:off x="1979965" y="2127344"/>
                <a:ext cx="75310"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69" name="Straight Connector 1068"/>
              <p:cNvCxnSpPr/>
              <p:nvPr/>
            </p:nvCxnSpPr>
            <p:spPr>
              <a:xfrm rot="16200000" flipH="1">
                <a:off x="1999699" y="2158813"/>
                <a:ext cx="160034" cy="7920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489" name="Group 1069"/>
          <p:cNvGrpSpPr>
            <a:grpSpLocks/>
          </p:cNvGrpSpPr>
          <p:nvPr/>
        </p:nvGrpSpPr>
        <p:grpSpPr bwMode="auto">
          <a:xfrm rot="10800000">
            <a:off x="4654550" y="4370388"/>
            <a:ext cx="468313" cy="447675"/>
            <a:chOff x="1522111" y="1535037"/>
            <a:chExt cx="599082" cy="663672"/>
          </a:xfrm>
        </p:grpSpPr>
        <p:sp>
          <p:nvSpPr>
            <p:cNvPr id="1071" name="Oval 1070"/>
            <p:cNvSpPr/>
            <p:nvPr/>
          </p:nvSpPr>
          <p:spPr>
            <a:xfrm>
              <a:off x="1796268" y="1869226"/>
              <a:ext cx="71077" cy="21416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72" name="Arc 1071"/>
            <p:cNvSpPr/>
            <p:nvPr/>
          </p:nvSpPr>
          <p:spPr>
            <a:xfrm>
              <a:off x="1532266" y="1546805"/>
              <a:ext cx="286340" cy="642490"/>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073" name="Arc 1072"/>
            <p:cNvSpPr/>
            <p:nvPr/>
          </p:nvSpPr>
          <p:spPr>
            <a:xfrm flipH="1">
              <a:off x="1845006" y="1567985"/>
              <a:ext cx="286340" cy="642492"/>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074" name="Straight Connector 1073"/>
            <p:cNvCxnSpPr>
              <a:stCxn id="1071" idx="7"/>
            </p:cNvCxnSpPr>
            <p:nvPr/>
          </p:nvCxnSpPr>
          <p:spPr>
            <a:xfrm rot="5400000" flipH="1" flipV="1">
              <a:off x="1844067" y="1839989"/>
              <a:ext cx="72958"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75" name="Straight Connector 1074"/>
            <p:cNvCxnSpPr/>
            <p:nvPr/>
          </p:nvCxnSpPr>
          <p:spPr>
            <a:xfrm>
              <a:off x="1893745" y="1822158"/>
              <a:ext cx="89355"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76" name="Straight Connector 1075"/>
            <p:cNvCxnSpPr/>
            <p:nvPr/>
          </p:nvCxnSpPr>
          <p:spPr>
            <a:xfrm rot="5400000" flipH="1" flipV="1">
              <a:off x="1848981" y="1900003"/>
              <a:ext cx="75310"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77" name="Straight Connector 1076"/>
            <p:cNvCxnSpPr/>
            <p:nvPr/>
          </p:nvCxnSpPr>
          <p:spPr>
            <a:xfrm rot="16200000" flipH="1">
              <a:off x="1870399" y="1922199"/>
              <a:ext cx="103552"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78" name="Straight Connector 1077"/>
            <p:cNvCxnSpPr/>
            <p:nvPr/>
          </p:nvCxnSpPr>
          <p:spPr>
            <a:xfrm rot="5400000" flipH="1" flipV="1">
              <a:off x="1837812" y="1979004"/>
              <a:ext cx="75310"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79" name="Straight Connector 1078"/>
            <p:cNvCxnSpPr/>
            <p:nvPr/>
          </p:nvCxnSpPr>
          <p:spPr>
            <a:xfrm rot="16200000" flipH="1">
              <a:off x="1873958" y="2008811"/>
              <a:ext cx="155327" cy="8326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25" name="Group 324"/>
            <p:cNvGrpSpPr>
              <a:grpSpLocks/>
            </p:cNvGrpSpPr>
            <p:nvPr/>
          </p:nvGrpSpPr>
          <p:grpSpPr bwMode="auto">
            <a:xfrm flipH="1">
              <a:off x="1655487" y="1827586"/>
              <a:ext cx="135527" cy="314551"/>
              <a:chOff x="1999293" y="1966571"/>
              <a:chExt cx="135527" cy="314551"/>
            </a:xfrm>
          </p:grpSpPr>
          <p:cxnSp>
            <p:nvCxnSpPr>
              <p:cNvPr id="1081" name="Straight Connector 1080"/>
              <p:cNvCxnSpPr/>
              <p:nvPr/>
            </p:nvCxnSpPr>
            <p:spPr>
              <a:xfrm rot="5400000" flipH="1" flipV="1">
                <a:off x="1965523" y="1980151"/>
                <a:ext cx="75310"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82" name="Straight Connector 1081"/>
              <p:cNvCxnSpPr/>
              <p:nvPr/>
            </p:nvCxnSpPr>
            <p:spPr>
              <a:xfrm>
                <a:off x="2026532" y="1972910"/>
                <a:ext cx="87324"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83" name="Straight Connector 1082"/>
              <p:cNvCxnSpPr/>
              <p:nvPr/>
            </p:nvCxnSpPr>
            <p:spPr>
              <a:xfrm rot="5400000" flipH="1" flipV="1">
                <a:off x="1972792" y="2063698"/>
                <a:ext cx="72958"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84" name="Straight Connector 1083"/>
              <p:cNvCxnSpPr/>
              <p:nvPr/>
            </p:nvCxnSpPr>
            <p:spPr>
              <a:xfrm rot="16200000" flipH="1">
                <a:off x="2014518" y="2085895"/>
                <a:ext cx="101197"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85" name="Straight Connector 1084"/>
              <p:cNvCxnSpPr/>
              <p:nvPr/>
            </p:nvCxnSpPr>
            <p:spPr>
              <a:xfrm rot="5400000" flipH="1" flipV="1">
                <a:off x="1980753" y="2129755"/>
                <a:ext cx="75310"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86" name="Straight Connector 1085"/>
              <p:cNvCxnSpPr/>
              <p:nvPr/>
            </p:nvCxnSpPr>
            <p:spPr>
              <a:xfrm rot="16200000" flipH="1">
                <a:off x="2005729" y="2162931"/>
                <a:ext cx="155328" cy="8123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332" name="Group 1086"/>
          <p:cNvGrpSpPr>
            <a:grpSpLocks/>
          </p:cNvGrpSpPr>
          <p:nvPr/>
        </p:nvGrpSpPr>
        <p:grpSpPr bwMode="auto">
          <a:xfrm rot="-2548720">
            <a:off x="2600325" y="6272213"/>
            <a:ext cx="465138" cy="493712"/>
            <a:chOff x="1522111" y="1535037"/>
            <a:chExt cx="599082" cy="663672"/>
          </a:xfrm>
        </p:grpSpPr>
        <p:sp>
          <p:nvSpPr>
            <p:cNvPr id="1088" name="Oval 1087"/>
            <p:cNvSpPr/>
            <p:nvPr/>
          </p:nvSpPr>
          <p:spPr>
            <a:xfrm>
              <a:off x="1782965" y="1845646"/>
              <a:ext cx="71562" cy="213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89" name="Arc 1088"/>
            <p:cNvSpPr/>
            <p:nvPr/>
          </p:nvSpPr>
          <p:spPr>
            <a:xfrm>
              <a:off x="1521016" y="1534065"/>
              <a:ext cx="286250" cy="642333"/>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090" name="Arc 1089"/>
            <p:cNvSpPr/>
            <p:nvPr/>
          </p:nvSpPr>
          <p:spPr>
            <a:xfrm flipH="1">
              <a:off x="1834529" y="1555906"/>
              <a:ext cx="286250" cy="642333"/>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091" name="Straight Connector 1090"/>
            <p:cNvCxnSpPr>
              <a:stCxn id="1088" idx="7"/>
            </p:cNvCxnSpPr>
            <p:nvPr/>
          </p:nvCxnSpPr>
          <p:spPr>
            <a:xfrm rot="5400000" flipH="1" flipV="1">
              <a:off x="1833905" y="1818424"/>
              <a:ext cx="74691" cy="4702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92" name="Straight Connector 1091"/>
            <p:cNvCxnSpPr/>
            <p:nvPr/>
          </p:nvCxnSpPr>
          <p:spPr>
            <a:xfrm>
              <a:off x="1893933" y="1820230"/>
              <a:ext cx="87919" cy="810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93" name="Straight Connector 1092"/>
            <p:cNvCxnSpPr/>
            <p:nvPr/>
          </p:nvCxnSpPr>
          <p:spPr>
            <a:xfrm rot="5400000" flipH="1" flipV="1">
              <a:off x="1834447" y="1891703"/>
              <a:ext cx="72556" cy="4702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94" name="Straight Connector 1093"/>
            <p:cNvCxnSpPr/>
            <p:nvPr/>
          </p:nvCxnSpPr>
          <p:spPr>
            <a:xfrm rot="16200000" flipH="1">
              <a:off x="1870645" y="1921339"/>
              <a:ext cx="102432" cy="4498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95" name="Straight Connector 1094"/>
            <p:cNvCxnSpPr/>
            <p:nvPr/>
          </p:nvCxnSpPr>
          <p:spPr>
            <a:xfrm rot="5400000" flipH="1" flipV="1">
              <a:off x="1838512" y="1978050"/>
              <a:ext cx="74691" cy="4907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96" name="Straight Connector 1095"/>
            <p:cNvCxnSpPr/>
            <p:nvPr/>
          </p:nvCxnSpPr>
          <p:spPr>
            <a:xfrm rot="16200000" flipH="1">
              <a:off x="1862175" y="2008586"/>
              <a:ext cx="155782" cy="8178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42" name="Group 324"/>
            <p:cNvGrpSpPr>
              <a:grpSpLocks/>
            </p:cNvGrpSpPr>
            <p:nvPr/>
          </p:nvGrpSpPr>
          <p:grpSpPr bwMode="auto">
            <a:xfrm flipH="1">
              <a:off x="1655487" y="1827586"/>
              <a:ext cx="135527" cy="314551"/>
              <a:chOff x="1999293" y="1966571"/>
              <a:chExt cx="135527" cy="314551"/>
            </a:xfrm>
          </p:grpSpPr>
          <p:cxnSp>
            <p:nvCxnSpPr>
              <p:cNvPr id="1098" name="Straight Connector 1097"/>
              <p:cNvCxnSpPr/>
              <p:nvPr/>
            </p:nvCxnSpPr>
            <p:spPr>
              <a:xfrm rot="5400000" flipH="1" flipV="1">
                <a:off x="1983572" y="1960312"/>
                <a:ext cx="74689" cy="4907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99" name="Straight Connector 1098"/>
              <p:cNvCxnSpPr/>
              <p:nvPr/>
            </p:nvCxnSpPr>
            <p:spPr>
              <a:xfrm>
                <a:off x="2048053" y="1952997"/>
                <a:ext cx="94053" cy="810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00" name="Straight Connector 1099"/>
              <p:cNvCxnSpPr/>
              <p:nvPr/>
            </p:nvCxnSpPr>
            <p:spPr>
              <a:xfrm rot="5400000" flipH="1" flipV="1">
                <a:off x="1991824" y="2029099"/>
                <a:ext cx="72556" cy="511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01" name="Straight Connector 1100"/>
              <p:cNvCxnSpPr/>
              <p:nvPr/>
            </p:nvCxnSpPr>
            <p:spPr>
              <a:xfrm rot="16200000" flipH="1">
                <a:off x="2024853" y="2052447"/>
                <a:ext cx="100298" cy="4498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02" name="Straight Connector 1101"/>
              <p:cNvCxnSpPr/>
              <p:nvPr/>
            </p:nvCxnSpPr>
            <p:spPr>
              <a:xfrm rot="5400000" flipH="1" flipV="1">
                <a:off x="1989898" y="2107019"/>
                <a:ext cx="72556" cy="5520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03" name="Straight Connector 1102"/>
              <p:cNvCxnSpPr/>
              <p:nvPr/>
            </p:nvCxnSpPr>
            <p:spPr>
              <a:xfrm rot="16200000" flipH="1">
                <a:off x="2015769" y="2136543"/>
                <a:ext cx="155782" cy="8996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349" name="Group 1103"/>
          <p:cNvGrpSpPr>
            <a:grpSpLocks/>
          </p:cNvGrpSpPr>
          <p:nvPr/>
        </p:nvGrpSpPr>
        <p:grpSpPr bwMode="auto">
          <a:xfrm rot="-5746989">
            <a:off x="2846388" y="5794375"/>
            <a:ext cx="469900" cy="447675"/>
            <a:chOff x="1522111" y="1535037"/>
            <a:chExt cx="599082" cy="663672"/>
          </a:xfrm>
        </p:grpSpPr>
        <p:sp>
          <p:nvSpPr>
            <p:cNvPr id="1105" name="Oval 1104"/>
            <p:cNvSpPr/>
            <p:nvPr/>
          </p:nvSpPr>
          <p:spPr>
            <a:xfrm>
              <a:off x="1795493" y="1852072"/>
              <a:ext cx="72861" cy="21416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06" name="Arc 1105"/>
            <p:cNvSpPr/>
            <p:nvPr/>
          </p:nvSpPr>
          <p:spPr>
            <a:xfrm>
              <a:off x="1533079" y="1527262"/>
              <a:ext cx="285373" cy="642492"/>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107" name="Arc 1106"/>
            <p:cNvSpPr/>
            <p:nvPr/>
          </p:nvSpPr>
          <p:spPr>
            <a:xfrm flipH="1">
              <a:off x="1850646" y="1548106"/>
              <a:ext cx="285374" cy="64249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108" name="Straight Connector 1107"/>
            <p:cNvCxnSpPr>
              <a:stCxn id="1105" idx="7"/>
            </p:cNvCxnSpPr>
            <p:nvPr/>
          </p:nvCxnSpPr>
          <p:spPr>
            <a:xfrm rot="5400000" flipH="1" flipV="1">
              <a:off x="1843696" y="1824640"/>
              <a:ext cx="72956"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09" name="Straight Connector 1108"/>
            <p:cNvCxnSpPr/>
            <p:nvPr/>
          </p:nvCxnSpPr>
          <p:spPr>
            <a:xfrm>
              <a:off x="1914288" y="1816879"/>
              <a:ext cx="87028"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0" name="Straight Connector 1109"/>
            <p:cNvCxnSpPr/>
            <p:nvPr/>
          </p:nvCxnSpPr>
          <p:spPr>
            <a:xfrm rot="5400000" flipH="1" flipV="1">
              <a:off x="1848789" y="1892795"/>
              <a:ext cx="75310"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1" name="Straight Connector 1110"/>
            <p:cNvCxnSpPr/>
            <p:nvPr/>
          </p:nvCxnSpPr>
          <p:spPr>
            <a:xfrm rot="16200000" flipH="1">
              <a:off x="1873921" y="1911269"/>
              <a:ext cx="103552" cy="4452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2" name="Straight Connector 1111"/>
            <p:cNvCxnSpPr/>
            <p:nvPr/>
          </p:nvCxnSpPr>
          <p:spPr>
            <a:xfrm rot="5400000" flipH="1" flipV="1">
              <a:off x="1853134" y="1972379"/>
              <a:ext cx="75310" cy="4655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3" name="Straight Connector 1112"/>
            <p:cNvCxnSpPr/>
            <p:nvPr/>
          </p:nvCxnSpPr>
          <p:spPr>
            <a:xfrm rot="16200000" flipH="1">
              <a:off x="1881945" y="2004848"/>
              <a:ext cx="155327" cy="8298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499" name="Group 324"/>
            <p:cNvGrpSpPr>
              <a:grpSpLocks/>
            </p:cNvGrpSpPr>
            <p:nvPr/>
          </p:nvGrpSpPr>
          <p:grpSpPr bwMode="auto">
            <a:xfrm flipH="1">
              <a:off x="1655487" y="1827586"/>
              <a:ext cx="135527" cy="314551"/>
              <a:chOff x="1999293" y="1966571"/>
              <a:chExt cx="135527" cy="314551"/>
            </a:xfrm>
          </p:grpSpPr>
          <p:cxnSp>
            <p:nvCxnSpPr>
              <p:cNvPr id="1115" name="Straight Connector 1114"/>
              <p:cNvCxnSpPr/>
              <p:nvPr/>
            </p:nvCxnSpPr>
            <p:spPr>
              <a:xfrm rot="5400000" flipH="1" flipV="1">
                <a:off x="1972062" y="1962542"/>
                <a:ext cx="75310"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6" name="Straight Connector 1115"/>
              <p:cNvCxnSpPr/>
              <p:nvPr/>
            </p:nvCxnSpPr>
            <p:spPr>
              <a:xfrm>
                <a:off x="2021298" y="1959262"/>
                <a:ext cx="87028" cy="8237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7" name="Straight Connector 1116"/>
              <p:cNvCxnSpPr/>
              <p:nvPr/>
            </p:nvCxnSpPr>
            <p:spPr>
              <a:xfrm rot="5400000" flipH="1" flipV="1">
                <a:off x="1981881" y="2038402"/>
                <a:ext cx="72958"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8" name="Straight Connector 1117"/>
              <p:cNvCxnSpPr/>
              <p:nvPr/>
            </p:nvCxnSpPr>
            <p:spPr>
              <a:xfrm rot="16200000" flipH="1">
                <a:off x="2001950" y="2062111"/>
                <a:ext cx="103552" cy="4250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9" name="Straight Connector 1118"/>
              <p:cNvCxnSpPr/>
              <p:nvPr/>
            </p:nvCxnSpPr>
            <p:spPr>
              <a:xfrm rot="5400000" flipH="1" flipV="1">
                <a:off x="1975455" y="2118265"/>
                <a:ext cx="75310"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0" name="Straight Connector 1119"/>
              <p:cNvCxnSpPr/>
              <p:nvPr/>
            </p:nvCxnSpPr>
            <p:spPr>
              <a:xfrm rot="16200000" flipH="1">
                <a:off x="1987660" y="2151683"/>
                <a:ext cx="155328" cy="829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506" name="Group 1120"/>
          <p:cNvGrpSpPr>
            <a:grpSpLocks/>
          </p:cNvGrpSpPr>
          <p:nvPr/>
        </p:nvGrpSpPr>
        <p:grpSpPr bwMode="auto">
          <a:xfrm rot="-7320000">
            <a:off x="5710238" y="1854200"/>
            <a:ext cx="338137" cy="449263"/>
            <a:chOff x="1522111" y="1535037"/>
            <a:chExt cx="599082" cy="663672"/>
          </a:xfrm>
        </p:grpSpPr>
        <p:sp>
          <p:nvSpPr>
            <p:cNvPr id="1122" name="Oval 1121"/>
            <p:cNvSpPr/>
            <p:nvPr/>
          </p:nvSpPr>
          <p:spPr>
            <a:xfrm>
              <a:off x="1792915" y="1852215"/>
              <a:ext cx="70316"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23" name="Arc 1122"/>
            <p:cNvSpPr/>
            <p:nvPr/>
          </p:nvSpPr>
          <p:spPr>
            <a:xfrm>
              <a:off x="1512595" y="1529818"/>
              <a:ext cx="286885" cy="6425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124" name="Arc 1123"/>
            <p:cNvSpPr/>
            <p:nvPr/>
          </p:nvSpPr>
          <p:spPr>
            <a:xfrm flipH="1">
              <a:off x="1824743" y="1551421"/>
              <a:ext cx="286885" cy="6425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125" name="Straight Connector 1124"/>
            <p:cNvCxnSpPr>
              <a:stCxn id="1122" idx="7"/>
            </p:cNvCxnSpPr>
            <p:nvPr/>
          </p:nvCxnSpPr>
          <p:spPr>
            <a:xfrm rot="5400000" flipH="1" flipV="1">
              <a:off x="1831979" y="1827798"/>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6" name="Straight Connector 1125"/>
            <p:cNvCxnSpPr/>
            <p:nvPr/>
          </p:nvCxnSpPr>
          <p:spPr>
            <a:xfrm>
              <a:off x="1892176" y="1816682"/>
              <a:ext cx="90003"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7" name="Straight Connector 1126"/>
            <p:cNvCxnSpPr/>
            <p:nvPr/>
          </p:nvCxnSpPr>
          <p:spPr>
            <a:xfrm rot="5400000" flipH="1" flipV="1">
              <a:off x="1843018" y="1897153"/>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8" name="Straight Connector 1127"/>
            <p:cNvCxnSpPr/>
            <p:nvPr/>
          </p:nvCxnSpPr>
          <p:spPr>
            <a:xfrm rot="16200000" flipH="1">
              <a:off x="1876183" y="1922583"/>
              <a:ext cx="100841" cy="421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9" name="Straight Connector 1128"/>
            <p:cNvCxnSpPr/>
            <p:nvPr/>
          </p:nvCxnSpPr>
          <p:spPr>
            <a:xfrm rot="5400000" flipH="1" flipV="1">
              <a:off x="1838853" y="1977942"/>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30" name="Straight Connector 1129"/>
            <p:cNvCxnSpPr/>
            <p:nvPr/>
          </p:nvCxnSpPr>
          <p:spPr>
            <a:xfrm rot="16200000" flipH="1">
              <a:off x="1857127" y="2003779"/>
              <a:ext cx="154778"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516" name="Group 1130"/>
            <p:cNvGrpSpPr>
              <a:grpSpLocks/>
            </p:cNvGrpSpPr>
            <p:nvPr/>
          </p:nvGrpSpPr>
          <p:grpSpPr bwMode="auto">
            <a:xfrm flipH="1">
              <a:off x="1655487" y="1827586"/>
              <a:ext cx="135527" cy="314551"/>
              <a:chOff x="1999293" y="1966571"/>
              <a:chExt cx="135527" cy="314551"/>
            </a:xfrm>
          </p:grpSpPr>
          <p:cxnSp>
            <p:nvCxnSpPr>
              <p:cNvPr id="1132" name="Straight Connector 1131"/>
              <p:cNvCxnSpPr/>
              <p:nvPr/>
            </p:nvCxnSpPr>
            <p:spPr>
              <a:xfrm rot="5400000" flipH="1" flipV="1">
                <a:off x="1969445" y="1967497"/>
                <a:ext cx="75044" cy="506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33" name="Straight Connector 1132"/>
              <p:cNvCxnSpPr/>
              <p:nvPr/>
            </p:nvCxnSpPr>
            <p:spPr>
              <a:xfrm>
                <a:off x="2031981" y="1961278"/>
                <a:ext cx="98440"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34" name="Straight Connector 1133"/>
              <p:cNvCxnSpPr/>
              <p:nvPr/>
            </p:nvCxnSpPr>
            <p:spPr>
              <a:xfrm rot="5400000" flipH="1" flipV="1">
                <a:off x="1965392" y="2039376"/>
                <a:ext cx="72698"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35" name="Straight Connector 1134"/>
              <p:cNvCxnSpPr/>
              <p:nvPr/>
            </p:nvCxnSpPr>
            <p:spPr>
              <a:xfrm rot="16200000" flipH="1">
                <a:off x="2020317" y="2063495"/>
                <a:ext cx="98495" cy="4781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36" name="Straight Connector 1135"/>
              <p:cNvCxnSpPr/>
              <p:nvPr/>
            </p:nvCxnSpPr>
            <p:spPr>
              <a:xfrm rot="5400000" flipH="1" flipV="1">
                <a:off x="1980458" y="2119383"/>
                <a:ext cx="75044" cy="506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37" name="Straight Connector 1136"/>
              <p:cNvCxnSpPr/>
              <p:nvPr/>
            </p:nvCxnSpPr>
            <p:spPr>
              <a:xfrm rot="16200000" flipH="1">
                <a:off x="2009157" y="2146930"/>
                <a:ext cx="154778" cy="9000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sp>
        <p:nvSpPr>
          <p:cNvPr id="1138" name="Isosceles Triangle 1137"/>
          <p:cNvSpPr/>
          <p:nvPr/>
        </p:nvSpPr>
        <p:spPr>
          <a:xfrm>
            <a:off x="7456488" y="1624013"/>
            <a:ext cx="1419225" cy="550862"/>
          </a:xfrm>
          <a:prstGeom prst="triangle">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39" name="Rectangle 1138"/>
          <p:cNvSpPr/>
          <p:nvPr/>
        </p:nvSpPr>
        <p:spPr>
          <a:xfrm>
            <a:off x="7615238" y="2174875"/>
            <a:ext cx="1135062" cy="552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40" name="Frame 1139"/>
          <p:cNvSpPr/>
          <p:nvPr/>
        </p:nvSpPr>
        <p:spPr>
          <a:xfrm>
            <a:off x="7708900" y="2286000"/>
            <a:ext cx="300038" cy="26828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
        <p:nvSpPr>
          <p:cNvPr id="1141" name="Frame 1140"/>
          <p:cNvSpPr/>
          <p:nvPr/>
        </p:nvSpPr>
        <p:spPr>
          <a:xfrm>
            <a:off x="8145463" y="2270125"/>
            <a:ext cx="288925" cy="4524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graphicFrame>
        <p:nvGraphicFramePr>
          <p:cNvPr id="1144" name="Object 8"/>
          <p:cNvGraphicFramePr>
            <a:graphicFrameLocks noChangeAspect="1"/>
          </p:cNvGraphicFramePr>
          <p:nvPr/>
        </p:nvGraphicFramePr>
        <p:xfrm>
          <a:off x="5351463" y="419100"/>
          <a:ext cx="1668462" cy="855663"/>
        </p:xfrm>
        <a:graphic>
          <a:graphicData uri="http://schemas.openxmlformats.org/presentationml/2006/ole">
            <mc:AlternateContent xmlns:mc="http://schemas.openxmlformats.org/markup-compatibility/2006">
              <mc:Choice xmlns:v="urn:schemas-microsoft-com:vml" Requires="v">
                <p:oleObj spid="_x0000_s7256" name="Equation" r:id="rId16" imgW="279158" imgH="177646" progId="Equation.DSMT4">
                  <p:embed/>
                </p:oleObj>
              </mc:Choice>
              <mc:Fallback>
                <p:oleObj name="Equation" r:id="rId16" imgW="279158" imgH="177646"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51463" y="419100"/>
                        <a:ext cx="1668462"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23" name="Group 1144"/>
          <p:cNvGrpSpPr>
            <a:grpSpLocks/>
          </p:cNvGrpSpPr>
          <p:nvPr/>
        </p:nvGrpSpPr>
        <p:grpSpPr bwMode="auto">
          <a:xfrm rot="-3668593">
            <a:off x="7685088" y="5884863"/>
            <a:ext cx="500062" cy="449262"/>
            <a:chOff x="1522111" y="1535037"/>
            <a:chExt cx="599082" cy="663672"/>
          </a:xfrm>
        </p:grpSpPr>
        <p:sp>
          <p:nvSpPr>
            <p:cNvPr id="1146" name="Oval 1145"/>
            <p:cNvSpPr/>
            <p:nvPr/>
          </p:nvSpPr>
          <p:spPr>
            <a:xfrm>
              <a:off x="1787403" y="1853415"/>
              <a:ext cx="70368"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47" name="Arc 1146"/>
            <p:cNvSpPr/>
            <p:nvPr/>
          </p:nvSpPr>
          <p:spPr>
            <a:xfrm>
              <a:off x="1516487" y="1534192"/>
              <a:ext cx="285277" cy="64256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148" name="Arc 1147"/>
            <p:cNvSpPr/>
            <p:nvPr/>
          </p:nvSpPr>
          <p:spPr>
            <a:xfrm flipH="1">
              <a:off x="1831035" y="1548059"/>
              <a:ext cx="285277" cy="642567"/>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149" name="Straight Connector 1148"/>
            <p:cNvCxnSpPr>
              <a:stCxn id="1146" idx="7"/>
            </p:cNvCxnSpPr>
            <p:nvPr/>
          </p:nvCxnSpPr>
          <p:spPr>
            <a:xfrm rot="5400000" flipH="1" flipV="1">
              <a:off x="1840067" y="1822496"/>
              <a:ext cx="75044" cy="4754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50" name="Straight Connector 1149"/>
            <p:cNvCxnSpPr/>
            <p:nvPr/>
          </p:nvCxnSpPr>
          <p:spPr>
            <a:xfrm>
              <a:off x="1892095" y="1817698"/>
              <a:ext cx="87485"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51" name="Straight Connector 1150"/>
            <p:cNvCxnSpPr/>
            <p:nvPr/>
          </p:nvCxnSpPr>
          <p:spPr>
            <a:xfrm rot="5400000" flipH="1" flipV="1">
              <a:off x="1840034" y="1900169"/>
              <a:ext cx="75044" cy="4754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52" name="Straight Connector 1151"/>
            <p:cNvCxnSpPr/>
            <p:nvPr/>
          </p:nvCxnSpPr>
          <p:spPr>
            <a:xfrm rot="16200000" flipH="1">
              <a:off x="1872094" y="1910348"/>
              <a:ext cx="100840" cy="437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53" name="Straight Connector 1152"/>
            <p:cNvCxnSpPr/>
            <p:nvPr/>
          </p:nvCxnSpPr>
          <p:spPr>
            <a:xfrm rot="5400000" flipH="1" flipV="1">
              <a:off x="1845746" y="1971261"/>
              <a:ext cx="75044" cy="4754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54" name="Straight Connector 1153"/>
            <p:cNvCxnSpPr/>
            <p:nvPr/>
          </p:nvCxnSpPr>
          <p:spPr>
            <a:xfrm rot="16200000" flipH="1">
              <a:off x="1858655" y="2005694"/>
              <a:ext cx="154779" cy="836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59" name="Group 171"/>
            <p:cNvGrpSpPr>
              <a:grpSpLocks/>
            </p:cNvGrpSpPr>
            <p:nvPr/>
          </p:nvGrpSpPr>
          <p:grpSpPr bwMode="auto">
            <a:xfrm flipH="1">
              <a:off x="1655487" y="1827586"/>
              <a:ext cx="135527" cy="314551"/>
              <a:chOff x="1999293" y="1966571"/>
              <a:chExt cx="135527" cy="314551"/>
            </a:xfrm>
          </p:grpSpPr>
          <p:cxnSp>
            <p:nvCxnSpPr>
              <p:cNvPr id="1156" name="Straight Connector 1155"/>
              <p:cNvCxnSpPr/>
              <p:nvPr/>
            </p:nvCxnSpPr>
            <p:spPr>
              <a:xfrm rot="5400000" flipH="1" flipV="1">
                <a:off x="1980680" y="1963538"/>
                <a:ext cx="75044" cy="4754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57" name="Straight Connector 1156"/>
              <p:cNvCxnSpPr/>
              <p:nvPr/>
            </p:nvCxnSpPr>
            <p:spPr>
              <a:xfrm>
                <a:off x="2051440" y="1962263"/>
                <a:ext cx="87485"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58" name="Straight Connector 1157"/>
              <p:cNvCxnSpPr/>
              <p:nvPr/>
            </p:nvCxnSpPr>
            <p:spPr>
              <a:xfrm rot="5400000" flipH="1" flipV="1">
                <a:off x="1991012" y="2035363"/>
                <a:ext cx="72700" cy="4754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59" name="Straight Connector 1158"/>
              <p:cNvCxnSpPr/>
              <p:nvPr/>
            </p:nvCxnSpPr>
            <p:spPr>
              <a:xfrm rot="16200000" flipH="1">
                <a:off x="2022256" y="2057344"/>
                <a:ext cx="100842" cy="437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60" name="Straight Connector 1159"/>
              <p:cNvCxnSpPr/>
              <p:nvPr/>
            </p:nvCxnSpPr>
            <p:spPr>
              <a:xfrm rot="5400000" flipH="1" flipV="1">
                <a:off x="1988581" y="2114448"/>
                <a:ext cx="75044" cy="45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61" name="Straight Connector 1160"/>
              <p:cNvCxnSpPr/>
              <p:nvPr/>
            </p:nvCxnSpPr>
            <p:spPr>
              <a:xfrm rot="16200000" flipH="1">
                <a:off x="2013506" y="2146712"/>
                <a:ext cx="154779" cy="798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366" name="Group 1161"/>
          <p:cNvGrpSpPr>
            <a:grpSpLocks/>
          </p:cNvGrpSpPr>
          <p:nvPr/>
        </p:nvGrpSpPr>
        <p:grpSpPr bwMode="auto">
          <a:xfrm rot="-3668593">
            <a:off x="8185150" y="4287838"/>
            <a:ext cx="498475" cy="447675"/>
            <a:chOff x="1522111" y="1535037"/>
            <a:chExt cx="599082" cy="663672"/>
          </a:xfrm>
        </p:grpSpPr>
        <p:sp>
          <p:nvSpPr>
            <p:cNvPr id="1163" name="Oval 1162"/>
            <p:cNvSpPr/>
            <p:nvPr/>
          </p:nvSpPr>
          <p:spPr>
            <a:xfrm>
              <a:off x="1785421" y="1852483"/>
              <a:ext cx="72500" cy="21416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64" name="Arc 1163"/>
            <p:cNvSpPr/>
            <p:nvPr/>
          </p:nvSpPr>
          <p:spPr>
            <a:xfrm>
              <a:off x="1522285" y="1532275"/>
              <a:ext cx="286186" cy="642492"/>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165" name="Arc 1164"/>
            <p:cNvSpPr/>
            <p:nvPr/>
          </p:nvSpPr>
          <p:spPr>
            <a:xfrm flipH="1">
              <a:off x="1834663" y="1553722"/>
              <a:ext cx="286186" cy="64249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166" name="Straight Connector 1165"/>
            <p:cNvCxnSpPr>
              <a:stCxn id="1163" idx="7"/>
            </p:cNvCxnSpPr>
            <p:nvPr/>
          </p:nvCxnSpPr>
          <p:spPr>
            <a:xfrm rot="5400000" flipH="1" flipV="1">
              <a:off x="1842875" y="1818582"/>
              <a:ext cx="72956" cy="4769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67" name="Straight Connector 1166"/>
            <p:cNvCxnSpPr/>
            <p:nvPr/>
          </p:nvCxnSpPr>
          <p:spPr>
            <a:xfrm>
              <a:off x="1894366" y="1814789"/>
              <a:ext cx="87764"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68" name="Straight Connector 1167"/>
            <p:cNvCxnSpPr/>
            <p:nvPr/>
          </p:nvCxnSpPr>
          <p:spPr>
            <a:xfrm rot="5400000" flipH="1" flipV="1">
              <a:off x="1849560" y="1889822"/>
              <a:ext cx="75310" cy="4769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69" name="Straight Connector 1168"/>
            <p:cNvCxnSpPr/>
            <p:nvPr/>
          </p:nvCxnSpPr>
          <p:spPr>
            <a:xfrm rot="16200000" flipH="1">
              <a:off x="1882262" y="1913645"/>
              <a:ext cx="103552" cy="43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70" name="Straight Connector 1169"/>
            <p:cNvCxnSpPr/>
            <p:nvPr/>
          </p:nvCxnSpPr>
          <p:spPr>
            <a:xfrm rot="5400000" flipH="1" flipV="1">
              <a:off x="1849527" y="1967770"/>
              <a:ext cx="75310" cy="4769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71" name="Straight Connector 1170"/>
            <p:cNvCxnSpPr/>
            <p:nvPr/>
          </p:nvCxnSpPr>
          <p:spPr>
            <a:xfrm rot="16200000" flipH="1">
              <a:off x="1872575" y="1999100"/>
              <a:ext cx="155327" cy="8203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76" name="Group 171"/>
            <p:cNvGrpSpPr>
              <a:grpSpLocks/>
            </p:cNvGrpSpPr>
            <p:nvPr/>
          </p:nvGrpSpPr>
          <p:grpSpPr bwMode="auto">
            <a:xfrm flipH="1">
              <a:off x="1655487" y="1827586"/>
              <a:ext cx="135527" cy="314551"/>
              <a:chOff x="1999293" y="1966571"/>
              <a:chExt cx="135527" cy="314551"/>
            </a:xfrm>
          </p:grpSpPr>
          <p:cxnSp>
            <p:nvCxnSpPr>
              <p:cNvPr id="1173" name="Straight Connector 1172"/>
              <p:cNvCxnSpPr/>
              <p:nvPr/>
            </p:nvCxnSpPr>
            <p:spPr>
              <a:xfrm rot="5400000" flipH="1" flipV="1">
                <a:off x="1965870" y="1960031"/>
                <a:ext cx="75310" cy="4769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74" name="Straight Connector 1173"/>
              <p:cNvCxnSpPr/>
              <p:nvPr/>
            </p:nvCxnSpPr>
            <p:spPr>
              <a:xfrm>
                <a:off x="2040840" y="1953549"/>
                <a:ext cx="87764" cy="8237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75" name="Straight Connector 1174"/>
              <p:cNvCxnSpPr/>
              <p:nvPr/>
            </p:nvCxnSpPr>
            <p:spPr>
              <a:xfrm rot="5400000" flipH="1" flipV="1">
                <a:off x="1975144" y="2039431"/>
                <a:ext cx="72958" cy="4769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76" name="Straight Connector 1175"/>
              <p:cNvCxnSpPr/>
              <p:nvPr/>
            </p:nvCxnSpPr>
            <p:spPr>
              <a:xfrm rot="16200000" flipH="1">
                <a:off x="2008152" y="2062625"/>
                <a:ext cx="101199" cy="4388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77" name="Straight Connector 1176"/>
              <p:cNvCxnSpPr/>
              <p:nvPr/>
            </p:nvCxnSpPr>
            <p:spPr>
              <a:xfrm rot="5400000" flipH="1" flipV="1">
                <a:off x="1971869" y="2117274"/>
                <a:ext cx="75310" cy="4769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78" name="Straight Connector 1177"/>
              <p:cNvCxnSpPr/>
              <p:nvPr/>
            </p:nvCxnSpPr>
            <p:spPr>
              <a:xfrm rot="16200000" flipH="1">
                <a:off x="1996143" y="2148628"/>
                <a:ext cx="157680" cy="8203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383" name="Group 1178"/>
          <p:cNvGrpSpPr>
            <a:grpSpLocks/>
          </p:cNvGrpSpPr>
          <p:nvPr/>
        </p:nvGrpSpPr>
        <p:grpSpPr bwMode="auto">
          <a:xfrm rot="-3668593">
            <a:off x="6003926" y="6110287"/>
            <a:ext cx="500062" cy="449263"/>
            <a:chOff x="1522111" y="1535037"/>
            <a:chExt cx="599082" cy="663672"/>
          </a:xfrm>
        </p:grpSpPr>
        <p:sp>
          <p:nvSpPr>
            <p:cNvPr id="1180" name="Oval 1179"/>
            <p:cNvSpPr/>
            <p:nvPr/>
          </p:nvSpPr>
          <p:spPr>
            <a:xfrm>
              <a:off x="1787403" y="1853416"/>
              <a:ext cx="70368"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81" name="Arc 1180"/>
            <p:cNvSpPr/>
            <p:nvPr/>
          </p:nvSpPr>
          <p:spPr>
            <a:xfrm>
              <a:off x="1516487" y="1534193"/>
              <a:ext cx="285277" cy="6425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182" name="Arc 1181"/>
            <p:cNvSpPr/>
            <p:nvPr/>
          </p:nvSpPr>
          <p:spPr>
            <a:xfrm flipH="1">
              <a:off x="1831034" y="1548059"/>
              <a:ext cx="285277" cy="6425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183" name="Straight Connector 1182"/>
            <p:cNvCxnSpPr>
              <a:stCxn id="1180" idx="7"/>
            </p:cNvCxnSpPr>
            <p:nvPr/>
          </p:nvCxnSpPr>
          <p:spPr>
            <a:xfrm rot="5400000" flipH="1" flipV="1">
              <a:off x="1840066" y="1822495"/>
              <a:ext cx="75044" cy="4754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84" name="Straight Connector 1183"/>
            <p:cNvCxnSpPr/>
            <p:nvPr/>
          </p:nvCxnSpPr>
          <p:spPr>
            <a:xfrm>
              <a:off x="1892094" y="1817697"/>
              <a:ext cx="87485"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85" name="Straight Connector 1184"/>
            <p:cNvCxnSpPr/>
            <p:nvPr/>
          </p:nvCxnSpPr>
          <p:spPr>
            <a:xfrm rot="5400000" flipH="1" flipV="1">
              <a:off x="1840034" y="1900169"/>
              <a:ext cx="75044" cy="4754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86" name="Straight Connector 1185"/>
            <p:cNvCxnSpPr/>
            <p:nvPr/>
          </p:nvCxnSpPr>
          <p:spPr>
            <a:xfrm rot="16200000" flipH="1">
              <a:off x="1872092" y="1910348"/>
              <a:ext cx="100841" cy="437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87" name="Straight Connector 1186"/>
            <p:cNvCxnSpPr/>
            <p:nvPr/>
          </p:nvCxnSpPr>
          <p:spPr>
            <a:xfrm rot="5400000" flipH="1" flipV="1">
              <a:off x="1845746" y="1971261"/>
              <a:ext cx="75044" cy="4754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88" name="Straight Connector 1187"/>
            <p:cNvCxnSpPr/>
            <p:nvPr/>
          </p:nvCxnSpPr>
          <p:spPr>
            <a:xfrm rot="16200000" flipH="1">
              <a:off x="1858655" y="2005694"/>
              <a:ext cx="154778" cy="836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533" name="Group 171"/>
            <p:cNvGrpSpPr>
              <a:grpSpLocks/>
            </p:cNvGrpSpPr>
            <p:nvPr/>
          </p:nvGrpSpPr>
          <p:grpSpPr bwMode="auto">
            <a:xfrm flipH="1">
              <a:off x="1655487" y="1827586"/>
              <a:ext cx="135527" cy="314551"/>
              <a:chOff x="1999293" y="1966571"/>
              <a:chExt cx="135527" cy="314551"/>
            </a:xfrm>
          </p:grpSpPr>
          <p:cxnSp>
            <p:nvCxnSpPr>
              <p:cNvPr id="3" name="Straight Connector 1189"/>
              <p:cNvCxnSpPr/>
              <p:nvPr/>
            </p:nvCxnSpPr>
            <p:spPr>
              <a:xfrm rot="5400000" flipH="1" flipV="1">
                <a:off x="1983264" y="1964518"/>
                <a:ext cx="75044" cy="437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91" name="Straight Connector 1190"/>
              <p:cNvCxnSpPr/>
              <p:nvPr/>
            </p:nvCxnSpPr>
            <p:spPr>
              <a:xfrm>
                <a:off x="2051440" y="1962264"/>
                <a:ext cx="87485"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92" name="Straight Connector 1191"/>
              <p:cNvCxnSpPr/>
              <p:nvPr/>
            </p:nvCxnSpPr>
            <p:spPr>
              <a:xfrm rot="5400000" flipH="1" flipV="1">
                <a:off x="1991014" y="2035363"/>
                <a:ext cx="72698" cy="4754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93" name="Straight Connector 1192"/>
              <p:cNvCxnSpPr/>
              <p:nvPr/>
            </p:nvCxnSpPr>
            <p:spPr>
              <a:xfrm rot="16200000" flipH="1">
                <a:off x="2022257" y="2057344"/>
                <a:ext cx="100840" cy="437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94" name="Straight Connector 1193"/>
              <p:cNvCxnSpPr/>
              <p:nvPr/>
            </p:nvCxnSpPr>
            <p:spPr>
              <a:xfrm rot="5400000" flipH="1" flipV="1">
                <a:off x="1988582" y="2114447"/>
                <a:ext cx="75044" cy="45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95" name="Straight Connector 1194"/>
              <p:cNvCxnSpPr/>
              <p:nvPr/>
            </p:nvCxnSpPr>
            <p:spPr>
              <a:xfrm rot="16200000" flipH="1">
                <a:off x="2013507" y="2146712"/>
                <a:ext cx="154778" cy="798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540" name="Group 1195"/>
          <p:cNvGrpSpPr>
            <a:grpSpLocks/>
          </p:cNvGrpSpPr>
          <p:nvPr/>
        </p:nvGrpSpPr>
        <p:grpSpPr bwMode="auto">
          <a:xfrm rot="2235018">
            <a:off x="1311275" y="6281738"/>
            <a:ext cx="454025" cy="488950"/>
            <a:chOff x="1522111" y="1535037"/>
            <a:chExt cx="599082" cy="663672"/>
          </a:xfrm>
        </p:grpSpPr>
        <p:sp>
          <p:nvSpPr>
            <p:cNvPr id="1197" name="Oval 1196"/>
            <p:cNvSpPr/>
            <p:nvPr/>
          </p:nvSpPr>
          <p:spPr>
            <a:xfrm>
              <a:off x="1775161" y="1859408"/>
              <a:ext cx="71220"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98" name="Arc 1197"/>
            <p:cNvSpPr/>
            <p:nvPr/>
          </p:nvSpPr>
          <p:spPr>
            <a:xfrm>
              <a:off x="1519110" y="1535698"/>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199" name="Arc 1198"/>
            <p:cNvSpPr/>
            <p:nvPr/>
          </p:nvSpPr>
          <p:spPr>
            <a:xfrm flipH="1">
              <a:off x="1831778" y="1556404"/>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200" name="Straight Connector 1199"/>
            <p:cNvCxnSpPr>
              <a:stCxn id="1197" idx="7"/>
            </p:cNvCxnSpPr>
            <p:nvPr/>
          </p:nvCxnSpPr>
          <p:spPr>
            <a:xfrm rot="5400000" flipH="1" flipV="1">
              <a:off x="1824743" y="1830661"/>
              <a:ext cx="732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1" name="Straight Connector 1200"/>
            <p:cNvCxnSpPr/>
            <p:nvPr/>
          </p:nvCxnSpPr>
          <p:spPr>
            <a:xfrm>
              <a:off x="1882162" y="1822417"/>
              <a:ext cx="87977" cy="7972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2" name="Straight Connector 1201"/>
            <p:cNvCxnSpPr/>
            <p:nvPr/>
          </p:nvCxnSpPr>
          <p:spPr>
            <a:xfrm rot="5400000" flipH="1" flipV="1">
              <a:off x="1829789" y="1903020"/>
              <a:ext cx="75417"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3" name="Straight Connector 1202"/>
            <p:cNvCxnSpPr/>
            <p:nvPr/>
          </p:nvCxnSpPr>
          <p:spPr>
            <a:xfrm rot="16200000" flipH="1">
              <a:off x="1870988" y="1922839"/>
              <a:ext cx="103429"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4" name="Straight Connector 1203"/>
            <p:cNvCxnSpPr/>
            <p:nvPr/>
          </p:nvCxnSpPr>
          <p:spPr>
            <a:xfrm rot="5400000" flipH="1" flipV="1">
              <a:off x="1833254" y="1981011"/>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5" name="Straight Connector 1204"/>
            <p:cNvCxnSpPr/>
            <p:nvPr/>
          </p:nvCxnSpPr>
          <p:spPr>
            <a:xfrm rot="16200000" flipH="1">
              <a:off x="1852087" y="2011705"/>
              <a:ext cx="157298"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550" name="Group 409"/>
            <p:cNvGrpSpPr>
              <a:grpSpLocks/>
            </p:cNvGrpSpPr>
            <p:nvPr/>
          </p:nvGrpSpPr>
          <p:grpSpPr bwMode="auto">
            <a:xfrm flipH="1">
              <a:off x="1655487" y="1827586"/>
              <a:ext cx="135527" cy="314551"/>
              <a:chOff x="1999293" y="1966571"/>
              <a:chExt cx="135527" cy="314551"/>
            </a:xfrm>
          </p:grpSpPr>
          <p:cxnSp>
            <p:nvCxnSpPr>
              <p:cNvPr id="1207" name="Straight Connector 1206"/>
              <p:cNvCxnSpPr/>
              <p:nvPr/>
            </p:nvCxnSpPr>
            <p:spPr>
              <a:xfrm rot="5400000" flipH="1" flipV="1">
                <a:off x="2003226" y="1981155"/>
                <a:ext cx="75418"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8" name="Straight Connector 1207"/>
              <p:cNvCxnSpPr/>
              <p:nvPr/>
            </p:nvCxnSpPr>
            <p:spPr>
              <a:xfrm>
                <a:off x="2058243" y="1975727"/>
                <a:ext cx="83787"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9" name="Straight Connector 1208"/>
              <p:cNvCxnSpPr/>
              <p:nvPr/>
            </p:nvCxnSpPr>
            <p:spPr>
              <a:xfrm rot="5400000" flipH="1" flipV="1">
                <a:off x="2009045" y="2054428"/>
                <a:ext cx="75416" cy="439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0" name="Straight Connector 1209"/>
              <p:cNvCxnSpPr/>
              <p:nvPr/>
            </p:nvCxnSpPr>
            <p:spPr>
              <a:xfrm rot="16200000" flipH="1">
                <a:off x="2039103" y="2080982"/>
                <a:ext cx="101275" cy="4189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1" name="Straight Connector 1210"/>
              <p:cNvCxnSpPr/>
              <p:nvPr/>
            </p:nvCxnSpPr>
            <p:spPr>
              <a:xfrm rot="5400000" flipH="1" flipV="1">
                <a:off x="2005189" y="2131574"/>
                <a:ext cx="75416"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2" name="Straight Connector 1211"/>
              <p:cNvCxnSpPr/>
              <p:nvPr/>
            </p:nvCxnSpPr>
            <p:spPr>
              <a:xfrm rot="16200000" flipH="1">
                <a:off x="2026383" y="2163933"/>
                <a:ext cx="155144" cy="7959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557" name="Group 1212"/>
          <p:cNvGrpSpPr>
            <a:grpSpLocks/>
          </p:cNvGrpSpPr>
          <p:nvPr/>
        </p:nvGrpSpPr>
        <p:grpSpPr bwMode="auto">
          <a:xfrm rot="2235018">
            <a:off x="3135313" y="6281738"/>
            <a:ext cx="454025" cy="488950"/>
            <a:chOff x="1522111" y="1535037"/>
            <a:chExt cx="599082" cy="663672"/>
          </a:xfrm>
        </p:grpSpPr>
        <p:sp>
          <p:nvSpPr>
            <p:cNvPr id="1214" name="Oval 1213"/>
            <p:cNvSpPr/>
            <p:nvPr/>
          </p:nvSpPr>
          <p:spPr>
            <a:xfrm>
              <a:off x="1775161" y="1859408"/>
              <a:ext cx="71220"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15" name="Arc 1214"/>
            <p:cNvSpPr/>
            <p:nvPr/>
          </p:nvSpPr>
          <p:spPr>
            <a:xfrm>
              <a:off x="1519109" y="1535699"/>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216" name="Arc 1215"/>
            <p:cNvSpPr/>
            <p:nvPr/>
          </p:nvSpPr>
          <p:spPr>
            <a:xfrm flipH="1">
              <a:off x="1831778" y="1556404"/>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217" name="Straight Connector 1216"/>
            <p:cNvCxnSpPr>
              <a:stCxn id="1214" idx="7"/>
            </p:cNvCxnSpPr>
            <p:nvPr/>
          </p:nvCxnSpPr>
          <p:spPr>
            <a:xfrm rot="5400000" flipH="1" flipV="1">
              <a:off x="1824742" y="1830663"/>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8" name="Straight Connector 1217"/>
            <p:cNvCxnSpPr/>
            <p:nvPr/>
          </p:nvCxnSpPr>
          <p:spPr>
            <a:xfrm>
              <a:off x="1882161" y="1822418"/>
              <a:ext cx="87977" cy="7972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9" name="Straight Connector 1218"/>
            <p:cNvCxnSpPr/>
            <p:nvPr/>
          </p:nvCxnSpPr>
          <p:spPr>
            <a:xfrm rot="5400000" flipH="1" flipV="1">
              <a:off x="1829788" y="1903022"/>
              <a:ext cx="75417"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0" name="Straight Connector 1219"/>
            <p:cNvCxnSpPr/>
            <p:nvPr/>
          </p:nvCxnSpPr>
          <p:spPr>
            <a:xfrm rot="16200000" flipH="1">
              <a:off x="1870988" y="1922840"/>
              <a:ext cx="103429"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1" name="Straight Connector 1220"/>
            <p:cNvCxnSpPr/>
            <p:nvPr/>
          </p:nvCxnSpPr>
          <p:spPr>
            <a:xfrm rot="5400000" flipH="1" flipV="1">
              <a:off x="1833254" y="1981010"/>
              <a:ext cx="732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1221"/>
            <p:cNvCxnSpPr/>
            <p:nvPr/>
          </p:nvCxnSpPr>
          <p:spPr>
            <a:xfrm rot="16200000" flipH="1">
              <a:off x="1852087" y="2011705"/>
              <a:ext cx="157298"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93" name="Group 409"/>
            <p:cNvGrpSpPr>
              <a:grpSpLocks/>
            </p:cNvGrpSpPr>
            <p:nvPr/>
          </p:nvGrpSpPr>
          <p:grpSpPr bwMode="auto">
            <a:xfrm flipH="1">
              <a:off x="1655487" y="1827586"/>
              <a:ext cx="135527" cy="314551"/>
              <a:chOff x="1999293" y="1966571"/>
              <a:chExt cx="135527" cy="314551"/>
            </a:xfrm>
          </p:grpSpPr>
          <p:cxnSp>
            <p:nvCxnSpPr>
              <p:cNvPr id="1224" name="Straight Connector 1223"/>
              <p:cNvCxnSpPr/>
              <p:nvPr/>
            </p:nvCxnSpPr>
            <p:spPr>
              <a:xfrm rot="5400000" flipH="1" flipV="1">
                <a:off x="2003227" y="1981155"/>
                <a:ext cx="75418"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5" name="Straight Connector 1224"/>
              <p:cNvCxnSpPr/>
              <p:nvPr/>
            </p:nvCxnSpPr>
            <p:spPr>
              <a:xfrm>
                <a:off x="2058243" y="1975727"/>
                <a:ext cx="83787"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6" name="Straight Connector 1225"/>
              <p:cNvCxnSpPr/>
              <p:nvPr/>
            </p:nvCxnSpPr>
            <p:spPr>
              <a:xfrm rot="5400000" flipH="1" flipV="1">
                <a:off x="2009046" y="2054429"/>
                <a:ext cx="75416" cy="4398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7" name="Straight Connector 1226"/>
              <p:cNvCxnSpPr/>
              <p:nvPr/>
            </p:nvCxnSpPr>
            <p:spPr>
              <a:xfrm rot="16200000" flipH="1">
                <a:off x="2039103" y="2080982"/>
                <a:ext cx="101275" cy="4189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8" name="Straight Connector 1227"/>
              <p:cNvCxnSpPr/>
              <p:nvPr/>
            </p:nvCxnSpPr>
            <p:spPr>
              <a:xfrm rot="5400000" flipH="1" flipV="1">
                <a:off x="2005189" y="2131574"/>
                <a:ext cx="75416"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9" name="Straight Connector 1228"/>
              <p:cNvCxnSpPr/>
              <p:nvPr/>
            </p:nvCxnSpPr>
            <p:spPr>
              <a:xfrm rot="16200000" flipH="1">
                <a:off x="2026384" y="2163933"/>
                <a:ext cx="155144" cy="7959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00" name="Group 1229"/>
          <p:cNvGrpSpPr>
            <a:grpSpLocks/>
          </p:cNvGrpSpPr>
          <p:nvPr/>
        </p:nvGrpSpPr>
        <p:grpSpPr bwMode="auto">
          <a:xfrm rot="2235018">
            <a:off x="4375150" y="6281738"/>
            <a:ext cx="454025" cy="488950"/>
            <a:chOff x="1522111" y="1535037"/>
            <a:chExt cx="599082" cy="663672"/>
          </a:xfrm>
        </p:grpSpPr>
        <p:sp>
          <p:nvSpPr>
            <p:cNvPr id="1231" name="Oval 1230"/>
            <p:cNvSpPr/>
            <p:nvPr/>
          </p:nvSpPr>
          <p:spPr>
            <a:xfrm>
              <a:off x="1775161" y="1859408"/>
              <a:ext cx="71220"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32" name="Arc 1231"/>
            <p:cNvSpPr/>
            <p:nvPr/>
          </p:nvSpPr>
          <p:spPr>
            <a:xfrm>
              <a:off x="1519110" y="1535698"/>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233" name="Arc 1232"/>
            <p:cNvSpPr/>
            <p:nvPr/>
          </p:nvSpPr>
          <p:spPr>
            <a:xfrm flipH="1">
              <a:off x="1831778" y="1556404"/>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234" name="Straight Connector 1233"/>
            <p:cNvCxnSpPr>
              <a:stCxn id="1231" idx="7"/>
            </p:cNvCxnSpPr>
            <p:nvPr/>
          </p:nvCxnSpPr>
          <p:spPr>
            <a:xfrm rot="5400000" flipH="1" flipV="1">
              <a:off x="1824743" y="1830661"/>
              <a:ext cx="732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35" name="Straight Connector 1234"/>
            <p:cNvCxnSpPr/>
            <p:nvPr/>
          </p:nvCxnSpPr>
          <p:spPr>
            <a:xfrm>
              <a:off x="1882162" y="1822417"/>
              <a:ext cx="87977" cy="7972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36" name="Straight Connector 1235"/>
            <p:cNvCxnSpPr/>
            <p:nvPr/>
          </p:nvCxnSpPr>
          <p:spPr>
            <a:xfrm rot="5400000" flipH="1" flipV="1">
              <a:off x="1829789" y="1903020"/>
              <a:ext cx="75417"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37" name="Straight Connector 1236"/>
            <p:cNvCxnSpPr/>
            <p:nvPr/>
          </p:nvCxnSpPr>
          <p:spPr>
            <a:xfrm rot="16200000" flipH="1">
              <a:off x="1870988" y="1922839"/>
              <a:ext cx="103429"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237"/>
            <p:cNvCxnSpPr/>
            <p:nvPr/>
          </p:nvCxnSpPr>
          <p:spPr>
            <a:xfrm rot="5400000" flipH="1" flipV="1">
              <a:off x="1833254" y="1981011"/>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39" name="Straight Connector 1238"/>
            <p:cNvCxnSpPr/>
            <p:nvPr/>
          </p:nvCxnSpPr>
          <p:spPr>
            <a:xfrm rot="16200000" flipH="1">
              <a:off x="1852087" y="2011705"/>
              <a:ext cx="157298"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10" name="Group 409"/>
            <p:cNvGrpSpPr>
              <a:grpSpLocks/>
            </p:cNvGrpSpPr>
            <p:nvPr/>
          </p:nvGrpSpPr>
          <p:grpSpPr bwMode="auto">
            <a:xfrm flipH="1">
              <a:off x="1655487" y="1827586"/>
              <a:ext cx="135527" cy="314551"/>
              <a:chOff x="1999293" y="1966571"/>
              <a:chExt cx="135527" cy="314551"/>
            </a:xfrm>
          </p:grpSpPr>
          <p:cxnSp>
            <p:nvCxnSpPr>
              <p:cNvPr id="1241" name="Straight Connector 1240"/>
              <p:cNvCxnSpPr/>
              <p:nvPr/>
            </p:nvCxnSpPr>
            <p:spPr>
              <a:xfrm rot="5400000" flipH="1" flipV="1">
                <a:off x="2003226" y="1981155"/>
                <a:ext cx="75418"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42" name="Straight Connector 1241"/>
              <p:cNvCxnSpPr/>
              <p:nvPr/>
            </p:nvCxnSpPr>
            <p:spPr>
              <a:xfrm>
                <a:off x="2058243" y="1975727"/>
                <a:ext cx="83787"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43" name="Straight Connector 1242"/>
              <p:cNvCxnSpPr/>
              <p:nvPr/>
            </p:nvCxnSpPr>
            <p:spPr>
              <a:xfrm rot="5400000" flipH="1" flipV="1">
                <a:off x="2009045" y="2054428"/>
                <a:ext cx="75416" cy="439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44" name="Straight Connector 1243"/>
              <p:cNvCxnSpPr/>
              <p:nvPr/>
            </p:nvCxnSpPr>
            <p:spPr>
              <a:xfrm rot="16200000" flipH="1">
                <a:off x="2039103" y="2080982"/>
                <a:ext cx="101275" cy="4189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45" name="Straight Connector 1244"/>
              <p:cNvCxnSpPr/>
              <p:nvPr/>
            </p:nvCxnSpPr>
            <p:spPr>
              <a:xfrm rot="5400000" flipH="1" flipV="1">
                <a:off x="2005189" y="2131574"/>
                <a:ext cx="75416"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46" name="Straight Connector 1245"/>
              <p:cNvCxnSpPr/>
              <p:nvPr/>
            </p:nvCxnSpPr>
            <p:spPr>
              <a:xfrm rot="16200000" flipH="1">
                <a:off x="2026383" y="2163933"/>
                <a:ext cx="155144" cy="7959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567" name="Group 1246"/>
          <p:cNvGrpSpPr>
            <a:grpSpLocks/>
          </p:cNvGrpSpPr>
          <p:nvPr/>
        </p:nvGrpSpPr>
        <p:grpSpPr bwMode="auto">
          <a:xfrm rot="2235018">
            <a:off x="101600" y="4784725"/>
            <a:ext cx="454025" cy="487363"/>
            <a:chOff x="1522111" y="1535037"/>
            <a:chExt cx="599082" cy="663672"/>
          </a:xfrm>
        </p:grpSpPr>
        <p:sp>
          <p:nvSpPr>
            <p:cNvPr id="1248" name="Oval 1247"/>
            <p:cNvSpPr/>
            <p:nvPr/>
          </p:nvSpPr>
          <p:spPr>
            <a:xfrm>
              <a:off x="1779130" y="1857626"/>
              <a:ext cx="71220" cy="21401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49" name="Arc 1248"/>
            <p:cNvSpPr/>
            <p:nvPr/>
          </p:nvSpPr>
          <p:spPr>
            <a:xfrm>
              <a:off x="1519110" y="1535702"/>
              <a:ext cx="284878" cy="642053"/>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250" name="Arc 1249"/>
            <p:cNvSpPr/>
            <p:nvPr/>
          </p:nvSpPr>
          <p:spPr>
            <a:xfrm flipH="1">
              <a:off x="1831778" y="1556475"/>
              <a:ext cx="284878" cy="642053"/>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251" name="Straight Connector 1250"/>
            <p:cNvCxnSpPr>
              <a:stCxn id="1248" idx="7"/>
            </p:cNvCxnSpPr>
            <p:nvPr/>
          </p:nvCxnSpPr>
          <p:spPr>
            <a:xfrm rot="5400000" flipH="1" flipV="1">
              <a:off x="1823543" y="1830620"/>
              <a:ext cx="756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52" name="Straight Connector 1251"/>
            <p:cNvCxnSpPr/>
            <p:nvPr/>
          </p:nvCxnSpPr>
          <p:spPr>
            <a:xfrm>
              <a:off x="1890333" y="1822648"/>
              <a:ext cx="87977" cy="799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53" name="Straight Connector 1252"/>
            <p:cNvCxnSpPr/>
            <p:nvPr/>
          </p:nvCxnSpPr>
          <p:spPr>
            <a:xfrm rot="5400000" flipH="1" flipV="1">
              <a:off x="1836570" y="1901873"/>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1253"/>
            <p:cNvCxnSpPr/>
            <p:nvPr/>
          </p:nvCxnSpPr>
          <p:spPr>
            <a:xfrm rot="16200000" flipH="1">
              <a:off x="1871900" y="1923094"/>
              <a:ext cx="101605"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55" name="Straight Connector 1254"/>
            <p:cNvCxnSpPr/>
            <p:nvPr/>
          </p:nvCxnSpPr>
          <p:spPr>
            <a:xfrm rot="5400000" flipH="1" flipV="1">
              <a:off x="1832054" y="1981460"/>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56" name="Straight Connector 1255"/>
            <p:cNvCxnSpPr/>
            <p:nvPr/>
          </p:nvCxnSpPr>
          <p:spPr>
            <a:xfrm rot="16200000" flipH="1">
              <a:off x="1859134" y="2007938"/>
              <a:ext cx="157812"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574" name="Group 409"/>
            <p:cNvGrpSpPr>
              <a:grpSpLocks/>
            </p:cNvGrpSpPr>
            <p:nvPr/>
          </p:nvGrpSpPr>
          <p:grpSpPr bwMode="auto">
            <a:xfrm flipH="1">
              <a:off x="1655487" y="1827586"/>
              <a:ext cx="135527" cy="314551"/>
              <a:chOff x="1999293" y="1966571"/>
              <a:chExt cx="135527" cy="314551"/>
            </a:xfrm>
          </p:grpSpPr>
          <p:cxnSp>
            <p:nvCxnSpPr>
              <p:cNvPr id="1258" name="Straight Connector 1257"/>
              <p:cNvCxnSpPr/>
              <p:nvPr/>
            </p:nvCxnSpPr>
            <p:spPr>
              <a:xfrm rot="5400000" flipH="1" flipV="1">
                <a:off x="2004592" y="1971254"/>
                <a:ext cx="77825"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59" name="Straight Connector 1258"/>
              <p:cNvCxnSpPr/>
              <p:nvPr/>
            </p:nvCxnSpPr>
            <p:spPr>
              <a:xfrm>
                <a:off x="2063712" y="1970694"/>
                <a:ext cx="83787" cy="8430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60" name="Straight Connector 1259"/>
              <p:cNvCxnSpPr/>
              <p:nvPr/>
            </p:nvCxnSpPr>
            <p:spPr>
              <a:xfrm rot="5400000" flipH="1" flipV="1">
                <a:off x="2008721" y="2052095"/>
                <a:ext cx="75662"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61" name="Straight Connector 1260"/>
              <p:cNvCxnSpPr/>
              <p:nvPr/>
            </p:nvCxnSpPr>
            <p:spPr>
              <a:xfrm rot="16200000" flipH="1">
                <a:off x="2041273" y="2075291"/>
                <a:ext cx="101605"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62" name="Straight Connector 1261"/>
              <p:cNvCxnSpPr/>
              <p:nvPr/>
            </p:nvCxnSpPr>
            <p:spPr>
              <a:xfrm rot="5400000" flipH="1" flipV="1">
                <a:off x="2009034" y="2133815"/>
                <a:ext cx="75662"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63" name="Straight Connector 1262"/>
              <p:cNvCxnSpPr/>
              <p:nvPr/>
            </p:nvCxnSpPr>
            <p:spPr>
              <a:xfrm rot="16200000" flipH="1">
                <a:off x="2024602" y="2165813"/>
                <a:ext cx="159973" cy="7540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584" name="Group 1263"/>
          <p:cNvGrpSpPr>
            <a:grpSpLocks/>
          </p:cNvGrpSpPr>
          <p:nvPr/>
        </p:nvGrpSpPr>
        <p:grpSpPr bwMode="auto">
          <a:xfrm rot="-8151696">
            <a:off x="6384925" y="1433513"/>
            <a:ext cx="695325" cy="687387"/>
            <a:chOff x="1522111" y="1535037"/>
            <a:chExt cx="599082" cy="663672"/>
          </a:xfrm>
        </p:grpSpPr>
        <p:sp>
          <p:nvSpPr>
            <p:cNvPr id="1265" name="Oval 1264"/>
            <p:cNvSpPr/>
            <p:nvPr/>
          </p:nvSpPr>
          <p:spPr>
            <a:xfrm>
              <a:off x="1789184" y="1853394"/>
              <a:ext cx="71124" cy="21458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66" name="Arc 1265"/>
            <p:cNvSpPr/>
            <p:nvPr/>
          </p:nvSpPr>
          <p:spPr>
            <a:xfrm>
              <a:off x="1533318" y="1533018"/>
              <a:ext cx="285863" cy="64221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267" name="Arc 1266"/>
            <p:cNvSpPr/>
            <p:nvPr/>
          </p:nvSpPr>
          <p:spPr>
            <a:xfrm flipH="1">
              <a:off x="1847390" y="1554570"/>
              <a:ext cx="285864" cy="64221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268" name="Straight Connector 1267"/>
            <p:cNvCxnSpPr>
              <a:stCxn id="1265" idx="7"/>
            </p:cNvCxnSpPr>
            <p:nvPr/>
          </p:nvCxnSpPr>
          <p:spPr>
            <a:xfrm rot="5400000" flipH="1" flipV="1">
              <a:off x="1841865" y="1827110"/>
              <a:ext cx="75103" cy="4787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69" name="Straight Connector 1268"/>
            <p:cNvCxnSpPr/>
            <p:nvPr/>
          </p:nvCxnSpPr>
          <p:spPr>
            <a:xfrm>
              <a:off x="1903163" y="1810718"/>
              <a:ext cx="88904" cy="7970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1269"/>
            <p:cNvCxnSpPr/>
            <p:nvPr/>
          </p:nvCxnSpPr>
          <p:spPr>
            <a:xfrm rot="5400000" flipH="1" flipV="1">
              <a:off x="1851557" y="1897728"/>
              <a:ext cx="75103" cy="4787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71" name="Straight Connector 1270"/>
            <p:cNvCxnSpPr/>
            <p:nvPr/>
          </p:nvCxnSpPr>
          <p:spPr>
            <a:xfrm rot="16200000" flipH="1">
              <a:off x="1877597" y="1922672"/>
              <a:ext cx="102692" cy="437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72" name="Straight Connector 1271"/>
            <p:cNvCxnSpPr/>
            <p:nvPr/>
          </p:nvCxnSpPr>
          <p:spPr>
            <a:xfrm rot="5400000" flipH="1" flipV="1">
              <a:off x="1846990" y="1970804"/>
              <a:ext cx="73571" cy="4787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73" name="Straight Connector 1272"/>
            <p:cNvCxnSpPr/>
            <p:nvPr/>
          </p:nvCxnSpPr>
          <p:spPr>
            <a:xfrm rot="16200000" flipH="1">
              <a:off x="1876760" y="2005696"/>
              <a:ext cx="154805" cy="8343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591" name="Group 1273"/>
            <p:cNvGrpSpPr>
              <a:grpSpLocks/>
            </p:cNvGrpSpPr>
            <p:nvPr/>
          </p:nvGrpSpPr>
          <p:grpSpPr bwMode="auto">
            <a:xfrm flipH="1">
              <a:off x="1655487" y="1827586"/>
              <a:ext cx="135527" cy="314551"/>
              <a:chOff x="1999293" y="1966571"/>
              <a:chExt cx="135527" cy="314551"/>
            </a:xfrm>
          </p:grpSpPr>
          <p:cxnSp>
            <p:nvCxnSpPr>
              <p:cNvPr id="1275" name="Straight Connector 1274"/>
              <p:cNvCxnSpPr/>
              <p:nvPr/>
            </p:nvCxnSpPr>
            <p:spPr>
              <a:xfrm rot="5400000" flipH="1" flipV="1">
                <a:off x="1970710" y="1972067"/>
                <a:ext cx="72039" cy="4787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76" name="Straight Connector 1275"/>
              <p:cNvCxnSpPr/>
              <p:nvPr/>
            </p:nvCxnSpPr>
            <p:spPr>
              <a:xfrm>
                <a:off x="2035352" y="1966549"/>
                <a:ext cx="86169" cy="781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77" name="Straight Connector 1276"/>
              <p:cNvCxnSpPr/>
              <p:nvPr/>
            </p:nvCxnSpPr>
            <p:spPr>
              <a:xfrm rot="5400000" flipH="1" flipV="1">
                <a:off x="1975597" y="2047860"/>
                <a:ext cx="72038" cy="4787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78" name="Straight Connector 1277"/>
              <p:cNvCxnSpPr/>
              <p:nvPr/>
            </p:nvCxnSpPr>
            <p:spPr>
              <a:xfrm rot="16200000" flipH="1">
                <a:off x="2015409" y="2065254"/>
                <a:ext cx="101160" cy="4376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79" name="Straight Connector 1278"/>
              <p:cNvCxnSpPr/>
              <p:nvPr/>
            </p:nvCxnSpPr>
            <p:spPr>
              <a:xfrm rot="5400000" flipH="1" flipV="1">
                <a:off x="1982588" y="2122121"/>
                <a:ext cx="73571" cy="4650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80" name="Straight Connector 1279"/>
              <p:cNvCxnSpPr/>
              <p:nvPr/>
            </p:nvCxnSpPr>
            <p:spPr>
              <a:xfrm rot="16200000" flipH="1">
                <a:off x="2000359" y="2150893"/>
                <a:ext cx="156338" cy="8343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17" name="Group 1280"/>
          <p:cNvGrpSpPr>
            <a:grpSpLocks/>
          </p:cNvGrpSpPr>
          <p:nvPr/>
        </p:nvGrpSpPr>
        <p:grpSpPr bwMode="auto">
          <a:xfrm rot="-8151696">
            <a:off x="7197725" y="1620838"/>
            <a:ext cx="436563" cy="393700"/>
            <a:chOff x="1522111" y="1535037"/>
            <a:chExt cx="599082" cy="663672"/>
          </a:xfrm>
        </p:grpSpPr>
        <p:sp>
          <p:nvSpPr>
            <p:cNvPr id="1282" name="Oval 1281"/>
            <p:cNvSpPr/>
            <p:nvPr/>
          </p:nvSpPr>
          <p:spPr>
            <a:xfrm>
              <a:off x="1797444" y="1869420"/>
              <a:ext cx="71890" cy="21676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83" name="Arc 1282"/>
            <p:cNvSpPr/>
            <p:nvPr/>
          </p:nvSpPr>
          <p:spPr>
            <a:xfrm>
              <a:off x="1525077" y="1531544"/>
              <a:ext cx="285380" cy="642263"/>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284" name="Arc 1283"/>
            <p:cNvSpPr/>
            <p:nvPr/>
          </p:nvSpPr>
          <p:spPr>
            <a:xfrm flipH="1">
              <a:off x="1839009" y="1560054"/>
              <a:ext cx="285380" cy="642263"/>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285" name="Straight Connector 1284"/>
            <p:cNvCxnSpPr>
              <a:stCxn id="1282" idx="7"/>
            </p:cNvCxnSpPr>
            <p:nvPr/>
          </p:nvCxnSpPr>
          <p:spPr>
            <a:xfrm rot="5400000" flipH="1" flipV="1">
              <a:off x="1832878" y="1829617"/>
              <a:ext cx="74931"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1285"/>
            <p:cNvCxnSpPr/>
            <p:nvPr/>
          </p:nvCxnSpPr>
          <p:spPr>
            <a:xfrm>
              <a:off x="1894453" y="1822258"/>
              <a:ext cx="87139" cy="802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87" name="Straight Connector 1286"/>
            <p:cNvCxnSpPr/>
            <p:nvPr/>
          </p:nvCxnSpPr>
          <p:spPr>
            <a:xfrm rot="5400000" flipH="1" flipV="1">
              <a:off x="1839722" y="1899767"/>
              <a:ext cx="74931"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88" name="Straight Connector 1287"/>
            <p:cNvCxnSpPr/>
            <p:nvPr/>
          </p:nvCxnSpPr>
          <p:spPr>
            <a:xfrm rot="16200000" flipH="1">
              <a:off x="1870754" y="1923580"/>
              <a:ext cx="101692" cy="435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89" name="Straight Connector 1288"/>
            <p:cNvCxnSpPr/>
            <p:nvPr/>
          </p:nvCxnSpPr>
          <p:spPr>
            <a:xfrm rot="5400000" flipH="1" flipV="1">
              <a:off x="1838703" y="1983018"/>
              <a:ext cx="74931"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90" name="Straight Connector 1289"/>
            <p:cNvCxnSpPr/>
            <p:nvPr/>
          </p:nvCxnSpPr>
          <p:spPr>
            <a:xfrm rot="16200000" flipH="1">
              <a:off x="1862696" y="2012193"/>
              <a:ext cx="155214" cy="8278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27" name="Group 1290"/>
            <p:cNvGrpSpPr>
              <a:grpSpLocks/>
            </p:cNvGrpSpPr>
            <p:nvPr/>
          </p:nvGrpSpPr>
          <p:grpSpPr bwMode="auto">
            <a:xfrm flipH="1">
              <a:off x="1655487" y="1827586"/>
              <a:ext cx="135527" cy="314551"/>
              <a:chOff x="1999293" y="1966571"/>
              <a:chExt cx="135527" cy="314551"/>
            </a:xfrm>
          </p:grpSpPr>
          <p:cxnSp>
            <p:nvCxnSpPr>
              <p:cNvPr id="1292" name="Straight Connector 1291"/>
              <p:cNvCxnSpPr/>
              <p:nvPr/>
            </p:nvCxnSpPr>
            <p:spPr>
              <a:xfrm rot="5400000" flipH="1" flipV="1">
                <a:off x="1985857" y="1979938"/>
                <a:ext cx="74931"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93" name="Straight Connector 1292"/>
              <p:cNvCxnSpPr/>
              <p:nvPr/>
            </p:nvCxnSpPr>
            <p:spPr>
              <a:xfrm>
                <a:off x="2047662" y="1973859"/>
                <a:ext cx="87139" cy="802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94" name="Straight Connector 1293"/>
              <p:cNvCxnSpPr/>
              <p:nvPr/>
            </p:nvCxnSpPr>
            <p:spPr>
              <a:xfrm rot="5400000" flipH="1" flipV="1">
                <a:off x="1992898" y="2051724"/>
                <a:ext cx="74931"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95" name="Straight Connector 1294"/>
              <p:cNvCxnSpPr/>
              <p:nvPr/>
            </p:nvCxnSpPr>
            <p:spPr>
              <a:xfrm rot="16200000" flipH="1">
                <a:off x="2022922" y="2075807"/>
                <a:ext cx="101692" cy="435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96" name="Straight Connector 1295"/>
              <p:cNvCxnSpPr/>
              <p:nvPr/>
            </p:nvCxnSpPr>
            <p:spPr>
              <a:xfrm rot="5400000" flipH="1" flipV="1">
                <a:off x="1982828" y="2140948"/>
                <a:ext cx="80283" cy="4574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97" name="Straight Connector 1296"/>
              <p:cNvCxnSpPr/>
              <p:nvPr/>
            </p:nvCxnSpPr>
            <p:spPr>
              <a:xfrm rot="16200000" flipH="1">
                <a:off x="2005680" y="2171421"/>
                <a:ext cx="160566" cy="8278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34" name="Group 1314"/>
          <p:cNvGrpSpPr>
            <a:grpSpLocks/>
          </p:cNvGrpSpPr>
          <p:nvPr/>
        </p:nvGrpSpPr>
        <p:grpSpPr bwMode="auto">
          <a:xfrm rot="-8151696">
            <a:off x="5441950" y="1111250"/>
            <a:ext cx="436563" cy="393700"/>
            <a:chOff x="1522111" y="1535037"/>
            <a:chExt cx="599082" cy="663672"/>
          </a:xfrm>
        </p:grpSpPr>
        <p:sp>
          <p:nvSpPr>
            <p:cNvPr id="1316" name="Oval 1315"/>
            <p:cNvSpPr/>
            <p:nvPr/>
          </p:nvSpPr>
          <p:spPr>
            <a:xfrm>
              <a:off x="1797444" y="1869418"/>
              <a:ext cx="71890" cy="21676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17" name="Arc 1316"/>
            <p:cNvSpPr/>
            <p:nvPr/>
          </p:nvSpPr>
          <p:spPr>
            <a:xfrm>
              <a:off x="1525076" y="1531543"/>
              <a:ext cx="285380" cy="642263"/>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53" name="Arc 1317"/>
            <p:cNvSpPr/>
            <p:nvPr/>
          </p:nvSpPr>
          <p:spPr>
            <a:xfrm flipH="1">
              <a:off x="1839008" y="1560053"/>
              <a:ext cx="285380" cy="642263"/>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319" name="Straight Connector 1318"/>
            <p:cNvCxnSpPr>
              <a:stCxn id="1316" idx="7"/>
            </p:cNvCxnSpPr>
            <p:nvPr/>
          </p:nvCxnSpPr>
          <p:spPr>
            <a:xfrm rot="5400000" flipH="1" flipV="1">
              <a:off x="1832878" y="1829617"/>
              <a:ext cx="74931"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20" name="Straight Connector 1319"/>
            <p:cNvCxnSpPr/>
            <p:nvPr/>
          </p:nvCxnSpPr>
          <p:spPr>
            <a:xfrm>
              <a:off x="1894452" y="1822257"/>
              <a:ext cx="87139" cy="802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21" name="Straight Connector 1320"/>
            <p:cNvCxnSpPr/>
            <p:nvPr/>
          </p:nvCxnSpPr>
          <p:spPr>
            <a:xfrm rot="5400000" flipH="1" flipV="1">
              <a:off x="1839721" y="1899765"/>
              <a:ext cx="74931"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22" name="Straight Connector 1321"/>
            <p:cNvCxnSpPr/>
            <p:nvPr/>
          </p:nvCxnSpPr>
          <p:spPr>
            <a:xfrm rot="16200000" flipH="1">
              <a:off x="1870754" y="1923580"/>
              <a:ext cx="101692" cy="435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23" name="Straight Connector 1322"/>
            <p:cNvCxnSpPr/>
            <p:nvPr/>
          </p:nvCxnSpPr>
          <p:spPr>
            <a:xfrm rot="5400000" flipH="1" flipV="1">
              <a:off x="1838702" y="1983017"/>
              <a:ext cx="74931"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24" name="Straight Connector 1323"/>
            <p:cNvCxnSpPr/>
            <p:nvPr/>
          </p:nvCxnSpPr>
          <p:spPr>
            <a:xfrm rot="16200000" flipH="1">
              <a:off x="1862696" y="2012192"/>
              <a:ext cx="155214" cy="8278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44" name="Group 1290"/>
            <p:cNvGrpSpPr>
              <a:grpSpLocks/>
            </p:cNvGrpSpPr>
            <p:nvPr/>
          </p:nvGrpSpPr>
          <p:grpSpPr bwMode="auto">
            <a:xfrm flipH="1">
              <a:off x="1655487" y="1827586"/>
              <a:ext cx="135527" cy="314551"/>
              <a:chOff x="1999293" y="1966571"/>
              <a:chExt cx="135527" cy="314551"/>
            </a:xfrm>
          </p:grpSpPr>
          <p:cxnSp>
            <p:nvCxnSpPr>
              <p:cNvPr id="1326" name="Straight Connector 1325"/>
              <p:cNvCxnSpPr/>
              <p:nvPr/>
            </p:nvCxnSpPr>
            <p:spPr>
              <a:xfrm rot="5400000" flipH="1" flipV="1">
                <a:off x="1985857" y="1979938"/>
                <a:ext cx="74931"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27" name="Straight Connector 1326"/>
              <p:cNvCxnSpPr/>
              <p:nvPr/>
            </p:nvCxnSpPr>
            <p:spPr>
              <a:xfrm>
                <a:off x="2047662" y="1973859"/>
                <a:ext cx="87139" cy="802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28" name="Straight Connector 1327"/>
              <p:cNvCxnSpPr/>
              <p:nvPr/>
            </p:nvCxnSpPr>
            <p:spPr>
              <a:xfrm rot="5400000" flipH="1" flipV="1">
                <a:off x="1992899" y="2051723"/>
                <a:ext cx="74931"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29" name="Straight Connector 1328"/>
              <p:cNvCxnSpPr/>
              <p:nvPr/>
            </p:nvCxnSpPr>
            <p:spPr>
              <a:xfrm rot="16200000" flipH="1">
                <a:off x="2022922" y="2075807"/>
                <a:ext cx="101692" cy="435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30" name="Straight Connector 1329"/>
              <p:cNvCxnSpPr/>
              <p:nvPr/>
            </p:nvCxnSpPr>
            <p:spPr>
              <a:xfrm rot="5400000" flipH="1" flipV="1">
                <a:off x="1982828" y="2140948"/>
                <a:ext cx="80283" cy="4574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31" name="Straight Connector 1330"/>
              <p:cNvCxnSpPr/>
              <p:nvPr/>
            </p:nvCxnSpPr>
            <p:spPr>
              <a:xfrm rot="16200000" flipH="1">
                <a:off x="2005680" y="2171421"/>
                <a:ext cx="160566" cy="8278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51" name="Group 1331"/>
          <p:cNvGrpSpPr>
            <a:grpSpLocks/>
          </p:cNvGrpSpPr>
          <p:nvPr/>
        </p:nvGrpSpPr>
        <p:grpSpPr bwMode="auto">
          <a:xfrm rot="5400000">
            <a:off x="197644" y="3445669"/>
            <a:ext cx="346075" cy="236537"/>
            <a:chOff x="1522111" y="1535037"/>
            <a:chExt cx="599082" cy="663672"/>
          </a:xfrm>
        </p:grpSpPr>
        <p:sp>
          <p:nvSpPr>
            <p:cNvPr id="1333" name="Oval 1332"/>
            <p:cNvSpPr/>
            <p:nvPr/>
          </p:nvSpPr>
          <p:spPr>
            <a:xfrm>
              <a:off x="1785928" y="1833467"/>
              <a:ext cx="71450" cy="21380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336" name="Arc 1333"/>
            <p:cNvSpPr/>
            <p:nvPr/>
          </p:nvSpPr>
          <p:spPr>
            <a:xfrm>
              <a:off x="1522111" y="1512765"/>
              <a:ext cx="285801" cy="641402"/>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335" name="Arc 1334"/>
            <p:cNvSpPr/>
            <p:nvPr/>
          </p:nvSpPr>
          <p:spPr>
            <a:xfrm flipH="1">
              <a:off x="1835392" y="1535037"/>
              <a:ext cx="285801" cy="641402"/>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336" name="Straight Connector 1335"/>
            <p:cNvCxnSpPr>
              <a:stCxn id="1333" idx="7"/>
            </p:cNvCxnSpPr>
            <p:nvPr/>
          </p:nvCxnSpPr>
          <p:spPr>
            <a:xfrm rot="5400000" flipH="1" flipV="1">
              <a:off x="1835484" y="1804280"/>
              <a:ext cx="71267"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37" name="Straight Connector 1336"/>
            <p:cNvCxnSpPr/>
            <p:nvPr/>
          </p:nvCxnSpPr>
          <p:spPr>
            <a:xfrm>
              <a:off x="1895849" y="1797831"/>
              <a:ext cx="87939" cy="8017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38" name="Straight Connector 1337"/>
            <p:cNvCxnSpPr/>
            <p:nvPr/>
          </p:nvCxnSpPr>
          <p:spPr>
            <a:xfrm rot="5400000" flipH="1" flipV="1">
              <a:off x="1838752" y="1900045"/>
              <a:ext cx="75723"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39" name="Straight Connector 1338"/>
            <p:cNvCxnSpPr/>
            <p:nvPr/>
          </p:nvCxnSpPr>
          <p:spPr>
            <a:xfrm rot="16200000" flipH="1">
              <a:off x="1872109" y="1920609"/>
              <a:ext cx="102445"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40" name="Straight Connector 1339"/>
            <p:cNvCxnSpPr/>
            <p:nvPr/>
          </p:nvCxnSpPr>
          <p:spPr>
            <a:xfrm rot="5400000" flipH="1" flipV="1">
              <a:off x="1839607" y="1957096"/>
              <a:ext cx="71267"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41" name="Straight Connector 1340"/>
            <p:cNvCxnSpPr/>
            <p:nvPr/>
          </p:nvCxnSpPr>
          <p:spPr>
            <a:xfrm rot="16200000" flipH="1">
              <a:off x="1863247" y="2006900"/>
              <a:ext cx="155895"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52" name="Group 137"/>
            <p:cNvGrpSpPr>
              <a:grpSpLocks/>
            </p:cNvGrpSpPr>
            <p:nvPr/>
          </p:nvGrpSpPr>
          <p:grpSpPr bwMode="auto">
            <a:xfrm flipH="1">
              <a:off x="1655487" y="1827586"/>
              <a:ext cx="135527" cy="314551"/>
              <a:chOff x="1999293" y="1966571"/>
              <a:chExt cx="135527" cy="314551"/>
            </a:xfrm>
          </p:grpSpPr>
          <p:cxnSp>
            <p:nvCxnSpPr>
              <p:cNvPr id="1343" name="Straight Connector 1342"/>
              <p:cNvCxnSpPr/>
              <p:nvPr/>
            </p:nvCxnSpPr>
            <p:spPr>
              <a:xfrm rot="5400000" flipH="1" flipV="1">
                <a:off x="1984382" y="1982499"/>
                <a:ext cx="75720"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44" name="Straight Connector 1343"/>
              <p:cNvCxnSpPr/>
              <p:nvPr/>
            </p:nvCxnSpPr>
            <p:spPr>
              <a:xfrm>
                <a:off x="2045601" y="1954632"/>
                <a:ext cx="87938" cy="8017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45" name="Straight Connector 1344"/>
              <p:cNvCxnSpPr/>
              <p:nvPr/>
            </p:nvCxnSpPr>
            <p:spPr>
              <a:xfrm rot="5400000" flipH="1" flipV="1">
                <a:off x="1989878" y="2053766"/>
                <a:ext cx="75720"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46" name="Straight Connector 1345"/>
              <p:cNvCxnSpPr/>
              <p:nvPr/>
            </p:nvCxnSpPr>
            <p:spPr>
              <a:xfrm rot="16200000" flipH="1">
                <a:off x="2024085" y="2052912"/>
                <a:ext cx="97992"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47" name="Straight Connector 1346"/>
              <p:cNvCxnSpPr/>
              <p:nvPr/>
            </p:nvCxnSpPr>
            <p:spPr>
              <a:xfrm rot="5400000" flipH="1" flipV="1">
                <a:off x="1992104" y="2109443"/>
                <a:ext cx="71267"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48" name="Straight Connector 1347"/>
              <p:cNvCxnSpPr/>
              <p:nvPr/>
            </p:nvCxnSpPr>
            <p:spPr>
              <a:xfrm rot="16200000" flipH="1">
                <a:off x="2014368" y="2160621"/>
                <a:ext cx="155898"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53" name="Group 1348"/>
          <p:cNvGrpSpPr>
            <a:grpSpLocks/>
          </p:cNvGrpSpPr>
          <p:nvPr/>
        </p:nvGrpSpPr>
        <p:grpSpPr bwMode="auto">
          <a:xfrm rot="5400000">
            <a:off x="2052638" y="4229100"/>
            <a:ext cx="344488" cy="236537"/>
            <a:chOff x="1522111" y="1535037"/>
            <a:chExt cx="599082" cy="663672"/>
          </a:xfrm>
        </p:grpSpPr>
        <p:sp>
          <p:nvSpPr>
            <p:cNvPr id="14337" name="Oval 1349"/>
            <p:cNvSpPr/>
            <p:nvPr/>
          </p:nvSpPr>
          <p:spPr>
            <a:xfrm>
              <a:off x="1787143" y="1833467"/>
              <a:ext cx="69019" cy="21380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51" name="Arc 1350"/>
            <p:cNvSpPr/>
            <p:nvPr/>
          </p:nvSpPr>
          <p:spPr>
            <a:xfrm>
              <a:off x="1522112" y="1512766"/>
              <a:ext cx="287117" cy="641402"/>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352" name="Arc 1351"/>
            <p:cNvSpPr/>
            <p:nvPr/>
          </p:nvSpPr>
          <p:spPr>
            <a:xfrm flipH="1">
              <a:off x="1834077" y="1535038"/>
              <a:ext cx="287117" cy="641402"/>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353" name="Straight Connector 1352"/>
            <p:cNvCxnSpPr>
              <a:stCxn id="0" idx="7"/>
            </p:cNvCxnSpPr>
            <p:nvPr/>
          </p:nvCxnSpPr>
          <p:spPr>
            <a:xfrm rot="5400000" flipH="1" flipV="1">
              <a:off x="1835713" y="1805548"/>
              <a:ext cx="71267" cy="4693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54" name="Straight Connector 1353"/>
            <p:cNvCxnSpPr/>
            <p:nvPr/>
          </p:nvCxnSpPr>
          <p:spPr>
            <a:xfrm>
              <a:off x="1894812" y="1797832"/>
              <a:ext cx="88344" cy="8017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55" name="Straight Connector 1354"/>
            <p:cNvCxnSpPr/>
            <p:nvPr/>
          </p:nvCxnSpPr>
          <p:spPr>
            <a:xfrm rot="5400000" flipH="1" flipV="1">
              <a:off x="1839006" y="1901312"/>
              <a:ext cx="75723" cy="4693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56" name="Straight Connector 1355"/>
            <p:cNvCxnSpPr/>
            <p:nvPr/>
          </p:nvCxnSpPr>
          <p:spPr>
            <a:xfrm rot="16200000" flipH="1">
              <a:off x="1871198" y="1920510"/>
              <a:ext cx="102445" cy="4417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57" name="Straight Connector 1356"/>
            <p:cNvCxnSpPr/>
            <p:nvPr/>
          </p:nvCxnSpPr>
          <p:spPr>
            <a:xfrm rot="5400000" flipH="1" flipV="1">
              <a:off x="1839854" y="1955610"/>
              <a:ext cx="71267" cy="4969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58" name="Straight Connector 1357"/>
            <p:cNvCxnSpPr/>
            <p:nvPr/>
          </p:nvCxnSpPr>
          <p:spPr>
            <a:xfrm rot="16200000" flipH="1">
              <a:off x="1863798" y="2008085"/>
              <a:ext cx="155895" cy="828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54" name="Group 137"/>
            <p:cNvGrpSpPr>
              <a:grpSpLocks/>
            </p:cNvGrpSpPr>
            <p:nvPr/>
          </p:nvGrpSpPr>
          <p:grpSpPr bwMode="auto">
            <a:xfrm flipH="1">
              <a:off x="1655487" y="1827586"/>
              <a:ext cx="135527" cy="314551"/>
              <a:chOff x="1999293" y="1966571"/>
              <a:chExt cx="135527" cy="314551"/>
            </a:xfrm>
          </p:grpSpPr>
          <p:cxnSp>
            <p:nvCxnSpPr>
              <p:cNvPr id="1360" name="Straight Connector 1359"/>
              <p:cNvCxnSpPr/>
              <p:nvPr/>
            </p:nvCxnSpPr>
            <p:spPr>
              <a:xfrm rot="5400000" flipH="1" flipV="1">
                <a:off x="1986009" y="1982392"/>
                <a:ext cx="75720" cy="4693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61" name="Straight Connector 1360"/>
              <p:cNvCxnSpPr/>
              <p:nvPr/>
            </p:nvCxnSpPr>
            <p:spPr>
              <a:xfrm>
                <a:off x="2047337" y="1954634"/>
                <a:ext cx="88343" cy="8017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62" name="Straight Connector 1361"/>
              <p:cNvCxnSpPr/>
              <p:nvPr/>
            </p:nvCxnSpPr>
            <p:spPr>
              <a:xfrm rot="5400000" flipH="1" flipV="1">
                <a:off x="1991531" y="2053659"/>
                <a:ext cx="75720" cy="4693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63" name="Straight Connector 1362"/>
              <p:cNvCxnSpPr/>
              <p:nvPr/>
            </p:nvCxnSpPr>
            <p:spPr>
              <a:xfrm rot="16200000" flipH="1">
                <a:off x="2025947" y="2052812"/>
                <a:ext cx="97992" cy="4417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64" name="Straight Connector 1363"/>
              <p:cNvCxnSpPr/>
              <p:nvPr/>
            </p:nvCxnSpPr>
            <p:spPr>
              <a:xfrm rot="5400000" flipH="1" flipV="1">
                <a:off x="1993757" y="2109336"/>
                <a:ext cx="71267" cy="4693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65" name="Straight Connector 1364"/>
              <p:cNvCxnSpPr/>
              <p:nvPr/>
            </p:nvCxnSpPr>
            <p:spPr>
              <a:xfrm rot="16200000" flipH="1">
                <a:off x="2016319" y="2160432"/>
                <a:ext cx="155898" cy="828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55" name="Group 1365"/>
          <p:cNvGrpSpPr>
            <a:grpSpLocks/>
          </p:cNvGrpSpPr>
          <p:nvPr/>
        </p:nvGrpSpPr>
        <p:grpSpPr bwMode="auto">
          <a:xfrm rot="5400000">
            <a:off x="3908425" y="5011738"/>
            <a:ext cx="344487" cy="236538"/>
            <a:chOff x="1522111" y="1535037"/>
            <a:chExt cx="599082" cy="663672"/>
          </a:xfrm>
        </p:grpSpPr>
        <p:sp>
          <p:nvSpPr>
            <p:cNvPr id="1367" name="Oval 1366"/>
            <p:cNvSpPr/>
            <p:nvPr/>
          </p:nvSpPr>
          <p:spPr>
            <a:xfrm>
              <a:off x="1787143" y="1833467"/>
              <a:ext cx="69018" cy="2138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68" name="Arc 1367"/>
            <p:cNvSpPr/>
            <p:nvPr/>
          </p:nvSpPr>
          <p:spPr>
            <a:xfrm>
              <a:off x="1522110" y="1512766"/>
              <a:ext cx="287118" cy="641400"/>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369" name="Arc 1368"/>
            <p:cNvSpPr/>
            <p:nvPr/>
          </p:nvSpPr>
          <p:spPr>
            <a:xfrm flipH="1">
              <a:off x="1834074" y="1535036"/>
              <a:ext cx="287118" cy="64140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370" name="Straight Connector 1369"/>
            <p:cNvCxnSpPr>
              <a:stCxn id="1367" idx="7"/>
            </p:cNvCxnSpPr>
            <p:nvPr/>
          </p:nvCxnSpPr>
          <p:spPr>
            <a:xfrm rot="5400000" flipH="1" flipV="1">
              <a:off x="1835711" y="1805545"/>
              <a:ext cx="71267" cy="4693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71" name="Straight Connector 1370"/>
            <p:cNvCxnSpPr/>
            <p:nvPr/>
          </p:nvCxnSpPr>
          <p:spPr>
            <a:xfrm>
              <a:off x="1894810" y="1797831"/>
              <a:ext cx="88344" cy="8017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72" name="Straight Connector 1371"/>
            <p:cNvCxnSpPr/>
            <p:nvPr/>
          </p:nvCxnSpPr>
          <p:spPr>
            <a:xfrm rot="5400000" flipH="1" flipV="1">
              <a:off x="1839006" y="1901310"/>
              <a:ext cx="75719" cy="4693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73" name="Straight Connector 1372"/>
            <p:cNvCxnSpPr/>
            <p:nvPr/>
          </p:nvCxnSpPr>
          <p:spPr>
            <a:xfrm rot="16200000" flipH="1">
              <a:off x="1871194" y="1920506"/>
              <a:ext cx="102447" cy="4417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74" name="Straight Connector 1373"/>
            <p:cNvCxnSpPr/>
            <p:nvPr/>
          </p:nvCxnSpPr>
          <p:spPr>
            <a:xfrm rot="5400000" flipH="1" flipV="1">
              <a:off x="1839852" y="1955605"/>
              <a:ext cx="71267" cy="4969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75" name="Straight Connector 1374"/>
            <p:cNvCxnSpPr/>
            <p:nvPr/>
          </p:nvCxnSpPr>
          <p:spPr>
            <a:xfrm rot="16200000" flipH="1">
              <a:off x="1863795" y="2008081"/>
              <a:ext cx="155897" cy="8282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56" name="Group 137"/>
            <p:cNvGrpSpPr>
              <a:grpSpLocks/>
            </p:cNvGrpSpPr>
            <p:nvPr/>
          </p:nvGrpSpPr>
          <p:grpSpPr bwMode="auto">
            <a:xfrm flipH="1">
              <a:off x="1655487" y="1827586"/>
              <a:ext cx="135527" cy="314551"/>
              <a:chOff x="1999293" y="1966571"/>
              <a:chExt cx="135527" cy="314551"/>
            </a:xfrm>
          </p:grpSpPr>
          <p:cxnSp>
            <p:nvCxnSpPr>
              <p:cNvPr id="1377" name="Straight Connector 1376"/>
              <p:cNvCxnSpPr/>
              <p:nvPr/>
            </p:nvCxnSpPr>
            <p:spPr>
              <a:xfrm rot="5400000" flipH="1" flipV="1">
                <a:off x="1986008" y="1982390"/>
                <a:ext cx="75723" cy="4693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78" name="Straight Connector 1377"/>
              <p:cNvCxnSpPr/>
              <p:nvPr/>
            </p:nvCxnSpPr>
            <p:spPr>
              <a:xfrm>
                <a:off x="2047336" y="1954632"/>
                <a:ext cx="88344" cy="8017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79" name="Straight Connector 1378"/>
              <p:cNvCxnSpPr/>
              <p:nvPr/>
            </p:nvCxnSpPr>
            <p:spPr>
              <a:xfrm rot="5400000" flipH="1" flipV="1">
                <a:off x="1991530" y="2053657"/>
                <a:ext cx="75723" cy="4693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80" name="Straight Connector 1379"/>
              <p:cNvCxnSpPr/>
              <p:nvPr/>
            </p:nvCxnSpPr>
            <p:spPr>
              <a:xfrm rot="16200000" flipH="1">
                <a:off x="2025947" y="2052811"/>
                <a:ext cx="97992" cy="4417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81" name="Straight Connector 1380"/>
              <p:cNvCxnSpPr/>
              <p:nvPr/>
            </p:nvCxnSpPr>
            <p:spPr>
              <a:xfrm rot="5400000" flipH="1" flipV="1">
                <a:off x="1993758" y="2109335"/>
                <a:ext cx="71267" cy="4693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38" name="Straight Connector 1381"/>
              <p:cNvCxnSpPr/>
              <p:nvPr/>
            </p:nvCxnSpPr>
            <p:spPr>
              <a:xfrm rot="16200000" flipH="1">
                <a:off x="2016321" y="2160429"/>
                <a:ext cx="155895" cy="8282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57" name="Group 1382"/>
          <p:cNvGrpSpPr>
            <a:grpSpLocks/>
          </p:cNvGrpSpPr>
          <p:nvPr/>
        </p:nvGrpSpPr>
        <p:grpSpPr bwMode="auto">
          <a:xfrm rot="5400000">
            <a:off x="5763419" y="5795169"/>
            <a:ext cx="344488" cy="234950"/>
            <a:chOff x="1522111" y="1535037"/>
            <a:chExt cx="599082" cy="663672"/>
          </a:xfrm>
        </p:grpSpPr>
        <p:sp>
          <p:nvSpPr>
            <p:cNvPr id="1384" name="Oval 1383"/>
            <p:cNvSpPr/>
            <p:nvPr/>
          </p:nvSpPr>
          <p:spPr>
            <a:xfrm>
              <a:off x="1787142" y="1857904"/>
              <a:ext cx="69019" cy="21524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85" name="Arc 1384"/>
            <p:cNvSpPr/>
            <p:nvPr/>
          </p:nvSpPr>
          <p:spPr>
            <a:xfrm>
              <a:off x="1522111" y="1557460"/>
              <a:ext cx="287117" cy="64124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386" name="Arc 1385"/>
            <p:cNvSpPr/>
            <p:nvPr/>
          </p:nvSpPr>
          <p:spPr>
            <a:xfrm flipH="1">
              <a:off x="1834075" y="1579878"/>
              <a:ext cx="287117" cy="641252"/>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387" name="Straight Connector 1386"/>
            <p:cNvCxnSpPr>
              <a:stCxn id="1384" idx="7"/>
            </p:cNvCxnSpPr>
            <p:nvPr/>
          </p:nvCxnSpPr>
          <p:spPr>
            <a:xfrm rot="5400000" flipH="1" flipV="1">
              <a:off x="1833230" y="1850133"/>
              <a:ext cx="76231" cy="4693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88" name="Straight Connector 1387"/>
            <p:cNvCxnSpPr/>
            <p:nvPr/>
          </p:nvCxnSpPr>
          <p:spPr>
            <a:xfrm>
              <a:off x="1894811" y="1822029"/>
              <a:ext cx="88344" cy="807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89" name="Straight Connector 1388"/>
            <p:cNvCxnSpPr/>
            <p:nvPr/>
          </p:nvCxnSpPr>
          <p:spPr>
            <a:xfrm rot="5400000" flipH="1" flipV="1">
              <a:off x="1838751" y="1921882"/>
              <a:ext cx="76231" cy="4693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90" name="Straight Connector 1389"/>
            <p:cNvCxnSpPr/>
            <p:nvPr/>
          </p:nvCxnSpPr>
          <p:spPr>
            <a:xfrm rot="16200000" flipH="1">
              <a:off x="1870851" y="1945684"/>
              <a:ext cx="103137" cy="4417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91" name="Straight Connector 1390"/>
            <p:cNvCxnSpPr/>
            <p:nvPr/>
          </p:nvCxnSpPr>
          <p:spPr>
            <a:xfrm rot="5400000" flipH="1" flipV="1">
              <a:off x="1837371" y="2001219"/>
              <a:ext cx="76231" cy="4969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92" name="Straight Connector 1391"/>
            <p:cNvCxnSpPr/>
            <p:nvPr/>
          </p:nvCxnSpPr>
          <p:spPr>
            <a:xfrm rot="16200000" flipH="1">
              <a:off x="1865512" y="2009317"/>
              <a:ext cx="152465" cy="828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58" name="Group 137"/>
            <p:cNvGrpSpPr>
              <a:grpSpLocks/>
            </p:cNvGrpSpPr>
            <p:nvPr/>
          </p:nvGrpSpPr>
          <p:grpSpPr bwMode="auto">
            <a:xfrm flipH="1">
              <a:off x="1655487" y="1827586"/>
              <a:ext cx="135527" cy="314551"/>
              <a:chOff x="1999293" y="1966571"/>
              <a:chExt cx="135527" cy="314551"/>
            </a:xfrm>
          </p:grpSpPr>
          <p:cxnSp>
            <p:nvCxnSpPr>
              <p:cNvPr id="1394" name="Straight Connector 1393"/>
              <p:cNvCxnSpPr/>
              <p:nvPr/>
            </p:nvCxnSpPr>
            <p:spPr>
              <a:xfrm rot="5400000" flipH="1" flipV="1">
                <a:off x="1985754" y="2002571"/>
                <a:ext cx="76234" cy="4693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95" name="Straight Connector 1394"/>
              <p:cNvCxnSpPr/>
              <p:nvPr/>
            </p:nvCxnSpPr>
            <p:spPr>
              <a:xfrm>
                <a:off x="2047338" y="1974468"/>
                <a:ext cx="88343" cy="807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96" name="Straight Connector 1395"/>
              <p:cNvCxnSpPr/>
              <p:nvPr/>
            </p:nvCxnSpPr>
            <p:spPr>
              <a:xfrm rot="5400000" flipH="1" flipV="1">
                <a:off x="1991275" y="2074319"/>
                <a:ext cx="76234" cy="4693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97" name="Straight Connector 1396"/>
              <p:cNvCxnSpPr/>
              <p:nvPr/>
            </p:nvCxnSpPr>
            <p:spPr>
              <a:xfrm rot="16200000" flipH="1">
                <a:off x="2025618" y="2073458"/>
                <a:ext cx="98654" cy="4417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39" name="Straight Connector 1397"/>
              <p:cNvCxnSpPr/>
              <p:nvPr/>
            </p:nvCxnSpPr>
            <p:spPr>
              <a:xfrm rot="5400000" flipH="1" flipV="1">
                <a:off x="1993518" y="2130373"/>
                <a:ext cx="71748" cy="4693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99" name="Straight Connector 1398"/>
              <p:cNvCxnSpPr/>
              <p:nvPr/>
            </p:nvCxnSpPr>
            <p:spPr>
              <a:xfrm rot="16200000" flipH="1">
                <a:off x="2015796" y="2181934"/>
                <a:ext cx="156948" cy="828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59" name="Group 1399"/>
          <p:cNvGrpSpPr>
            <a:grpSpLocks/>
          </p:cNvGrpSpPr>
          <p:nvPr/>
        </p:nvGrpSpPr>
        <p:grpSpPr bwMode="auto">
          <a:xfrm rot="-3668593">
            <a:off x="5463381" y="3693320"/>
            <a:ext cx="498475" cy="449262"/>
            <a:chOff x="1522111" y="1535037"/>
            <a:chExt cx="599082" cy="663672"/>
          </a:xfrm>
        </p:grpSpPr>
        <p:sp>
          <p:nvSpPr>
            <p:cNvPr id="1401" name="Oval 1400"/>
            <p:cNvSpPr/>
            <p:nvPr/>
          </p:nvSpPr>
          <p:spPr>
            <a:xfrm>
              <a:off x="1786342" y="1853415"/>
              <a:ext cx="72500"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02" name="Arc 1401"/>
            <p:cNvSpPr/>
            <p:nvPr/>
          </p:nvSpPr>
          <p:spPr>
            <a:xfrm>
              <a:off x="1523787" y="1525913"/>
              <a:ext cx="286186" cy="64256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403" name="Arc 1402"/>
            <p:cNvSpPr/>
            <p:nvPr/>
          </p:nvSpPr>
          <p:spPr>
            <a:xfrm flipH="1">
              <a:off x="1835585" y="1555710"/>
              <a:ext cx="286186" cy="642567"/>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404" name="Straight Connector 1403"/>
            <p:cNvCxnSpPr>
              <a:stCxn id="1401" idx="7"/>
            </p:cNvCxnSpPr>
            <p:nvPr/>
          </p:nvCxnSpPr>
          <p:spPr>
            <a:xfrm rot="5400000" flipH="1" flipV="1">
              <a:off x="1846845" y="1815273"/>
              <a:ext cx="75044" cy="4769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05" name="Straight Connector 1404"/>
            <p:cNvCxnSpPr/>
            <p:nvPr/>
          </p:nvCxnSpPr>
          <p:spPr>
            <a:xfrm>
              <a:off x="1894827" y="1816000"/>
              <a:ext cx="87764"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06" name="Straight Connector 1405"/>
            <p:cNvCxnSpPr/>
            <p:nvPr/>
          </p:nvCxnSpPr>
          <p:spPr>
            <a:xfrm rot="5400000" flipH="1" flipV="1">
              <a:off x="1852746" y="1891604"/>
              <a:ext cx="75044" cy="4769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07" name="Straight Connector 1406"/>
            <p:cNvCxnSpPr/>
            <p:nvPr/>
          </p:nvCxnSpPr>
          <p:spPr>
            <a:xfrm rot="16200000" flipH="1">
              <a:off x="1883619" y="1913402"/>
              <a:ext cx="100840" cy="43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08" name="Straight Connector 1407"/>
            <p:cNvCxnSpPr/>
            <p:nvPr/>
          </p:nvCxnSpPr>
          <p:spPr>
            <a:xfrm rot="5400000" flipH="1" flipV="1">
              <a:off x="1850871" y="1965170"/>
              <a:ext cx="75044" cy="4769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09" name="Straight Connector 1408"/>
            <p:cNvCxnSpPr/>
            <p:nvPr/>
          </p:nvCxnSpPr>
          <p:spPr>
            <a:xfrm rot="16200000" flipH="1">
              <a:off x="1873310" y="1999515"/>
              <a:ext cx="154779" cy="8203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60" name="Group 171"/>
            <p:cNvGrpSpPr>
              <a:grpSpLocks/>
            </p:cNvGrpSpPr>
            <p:nvPr/>
          </p:nvGrpSpPr>
          <p:grpSpPr bwMode="auto">
            <a:xfrm flipH="1">
              <a:off x="1655487" y="1827586"/>
              <a:ext cx="135527" cy="314551"/>
              <a:chOff x="1999293" y="1966571"/>
              <a:chExt cx="135527" cy="314551"/>
            </a:xfrm>
          </p:grpSpPr>
          <p:cxnSp>
            <p:nvCxnSpPr>
              <p:cNvPr id="1411" name="Straight Connector 1410"/>
              <p:cNvCxnSpPr/>
              <p:nvPr/>
            </p:nvCxnSpPr>
            <p:spPr>
              <a:xfrm rot="5400000" flipH="1" flipV="1">
                <a:off x="1968674" y="1966480"/>
                <a:ext cx="72700" cy="4769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12" name="Straight Connector 1411"/>
              <p:cNvCxnSpPr/>
              <p:nvPr/>
            </p:nvCxnSpPr>
            <p:spPr>
              <a:xfrm>
                <a:off x="2036406" y="1959937"/>
                <a:ext cx="87764"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13" name="Straight Connector 1412"/>
              <p:cNvCxnSpPr/>
              <p:nvPr/>
            </p:nvCxnSpPr>
            <p:spPr>
              <a:xfrm rot="5400000" flipH="1" flipV="1">
                <a:off x="1973140" y="2039123"/>
                <a:ext cx="72700" cy="4769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40" name="Straight Connector 1413"/>
              <p:cNvCxnSpPr/>
              <p:nvPr/>
            </p:nvCxnSpPr>
            <p:spPr>
              <a:xfrm rot="16200000" flipH="1">
                <a:off x="2007832" y="2061216"/>
                <a:ext cx="98496" cy="43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15" name="Straight Connector 1414"/>
              <p:cNvCxnSpPr/>
              <p:nvPr/>
            </p:nvCxnSpPr>
            <p:spPr>
              <a:xfrm rot="5400000" flipH="1" flipV="1">
                <a:off x="1979230" y="2118631"/>
                <a:ext cx="75044" cy="4579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16" name="Straight Connector 1415"/>
              <p:cNvCxnSpPr/>
              <p:nvPr/>
            </p:nvCxnSpPr>
            <p:spPr>
              <a:xfrm rot="16200000" flipH="1">
                <a:off x="1995001" y="2148900"/>
                <a:ext cx="154779" cy="8204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61" name="Group 1416"/>
          <p:cNvGrpSpPr>
            <a:grpSpLocks/>
          </p:cNvGrpSpPr>
          <p:nvPr/>
        </p:nvGrpSpPr>
        <p:grpSpPr bwMode="auto">
          <a:xfrm>
            <a:off x="3424238" y="5392738"/>
            <a:ext cx="454025" cy="487362"/>
            <a:chOff x="1522111" y="1535037"/>
            <a:chExt cx="599082" cy="663672"/>
          </a:xfrm>
        </p:grpSpPr>
        <p:sp>
          <p:nvSpPr>
            <p:cNvPr id="1418" name="Oval 1417"/>
            <p:cNvSpPr/>
            <p:nvPr/>
          </p:nvSpPr>
          <p:spPr>
            <a:xfrm>
              <a:off x="1786042" y="1857145"/>
              <a:ext cx="71220" cy="2140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19" name="Arc 1418"/>
            <p:cNvSpPr/>
            <p:nvPr/>
          </p:nvSpPr>
          <p:spPr>
            <a:xfrm>
              <a:off x="1522111" y="1535037"/>
              <a:ext cx="284878" cy="64205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420" name="Arc 1419"/>
            <p:cNvSpPr/>
            <p:nvPr/>
          </p:nvSpPr>
          <p:spPr>
            <a:xfrm flipH="1">
              <a:off x="1836315" y="1556655"/>
              <a:ext cx="284878" cy="6420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421" name="Straight Connector 1420"/>
            <p:cNvCxnSpPr>
              <a:stCxn id="1418" idx="7"/>
            </p:cNvCxnSpPr>
            <p:nvPr/>
          </p:nvCxnSpPr>
          <p:spPr>
            <a:xfrm rot="5400000" flipH="1" flipV="1">
              <a:off x="1833045" y="1827651"/>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22" name="Straight Connector 1421"/>
            <p:cNvCxnSpPr/>
            <p:nvPr/>
          </p:nvCxnSpPr>
          <p:spPr>
            <a:xfrm>
              <a:off x="1894966" y="1822556"/>
              <a:ext cx="87977" cy="799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23" name="Straight Connector 1422"/>
            <p:cNvCxnSpPr/>
            <p:nvPr/>
          </p:nvCxnSpPr>
          <p:spPr>
            <a:xfrm rot="5400000" flipH="1" flipV="1">
              <a:off x="1839330" y="1898991"/>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24" name="Straight Connector 1423"/>
            <p:cNvCxnSpPr/>
            <p:nvPr/>
          </p:nvCxnSpPr>
          <p:spPr>
            <a:xfrm rot="16200000" flipH="1">
              <a:off x="1872442" y="1922703"/>
              <a:ext cx="101604"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25" name="Straight Connector 1424"/>
            <p:cNvCxnSpPr/>
            <p:nvPr/>
          </p:nvCxnSpPr>
          <p:spPr>
            <a:xfrm rot="5400000" flipH="1" flipV="1">
              <a:off x="1837234" y="1978977"/>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26" name="Straight Connector 1425"/>
            <p:cNvCxnSpPr/>
            <p:nvPr/>
          </p:nvCxnSpPr>
          <p:spPr>
            <a:xfrm rot="16200000" flipH="1">
              <a:off x="1862143" y="2008733"/>
              <a:ext cx="157811"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62" name="Group 256"/>
            <p:cNvGrpSpPr>
              <a:grpSpLocks/>
            </p:cNvGrpSpPr>
            <p:nvPr/>
          </p:nvGrpSpPr>
          <p:grpSpPr bwMode="auto">
            <a:xfrm flipH="1">
              <a:off x="1655487" y="1827586"/>
              <a:ext cx="135527" cy="314551"/>
              <a:chOff x="1999293" y="1966571"/>
              <a:chExt cx="135527" cy="314551"/>
            </a:xfrm>
          </p:grpSpPr>
          <p:cxnSp>
            <p:nvCxnSpPr>
              <p:cNvPr id="1428" name="Straight Connector 1427"/>
              <p:cNvCxnSpPr/>
              <p:nvPr/>
            </p:nvCxnSpPr>
            <p:spPr>
              <a:xfrm rot="5400000" flipH="1" flipV="1">
                <a:off x="1986333" y="1979607"/>
                <a:ext cx="75664"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29" name="Straight Connector 1428"/>
              <p:cNvCxnSpPr/>
              <p:nvPr/>
            </p:nvCxnSpPr>
            <p:spPr>
              <a:xfrm>
                <a:off x="2048254" y="1972350"/>
                <a:ext cx="85881" cy="821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41" name="Straight Connector 1429"/>
              <p:cNvCxnSpPr/>
              <p:nvPr/>
            </p:nvCxnSpPr>
            <p:spPr>
              <a:xfrm rot="5400000" flipH="1" flipV="1">
                <a:off x="1991570" y="2051993"/>
                <a:ext cx="75662"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1" name="Straight Connector 1430"/>
              <p:cNvCxnSpPr/>
              <p:nvPr/>
            </p:nvCxnSpPr>
            <p:spPr>
              <a:xfrm rot="16200000" flipH="1">
                <a:off x="2023634" y="2074659"/>
                <a:ext cx="101604"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2" name="Straight Connector 1431"/>
              <p:cNvCxnSpPr/>
              <p:nvPr/>
            </p:nvCxnSpPr>
            <p:spPr>
              <a:xfrm rot="5400000" flipH="1" flipV="1">
                <a:off x="1990522" y="2130933"/>
                <a:ext cx="75664"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3" name="Straight Connector 1432"/>
              <p:cNvCxnSpPr/>
              <p:nvPr/>
            </p:nvCxnSpPr>
            <p:spPr>
              <a:xfrm rot="16200000" flipH="1">
                <a:off x="2015464" y="2162816"/>
                <a:ext cx="155650" cy="816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63" name="Group 1433"/>
          <p:cNvGrpSpPr>
            <a:grpSpLocks/>
          </p:cNvGrpSpPr>
          <p:nvPr/>
        </p:nvGrpSpPr>
        <p:grpSpPr bwMode="auto">
          <a:xfrm rot="-2934967">
            <a:off x="4870451" y="4702175"/>
            <a:ext cx="546100" cy="447675"/>
            <a:chOff x="1522111" y="1535037"/>
            <a:chExt cx="599082" cy="663672"/>
          </a:xfrm>
        </p:grpSpPr>
        <p:sp>
          <p:nvSpPr>
            <p:cNvPr id="1435" name="Oval 1434"/>
            <p:cNvSpPr/>
            <p:nvPr/>
          </p:nvSpPr>
          <p:spPr>
            <a:xfrm>
              <a:off x="1784712" y="1852332"/>
              <a:ext cx="73144" cy="21416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36" name="Arc 1435"/>
            <p:cNvSpPr/>
            <p:nvPr/>
          </p:nvSpPr>
          <p:spPr>
            <a:xfrm>
              <a:off x="1519707" y="1531739"/>
              <a:ext cx="285609" cy="642490"/>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437" name="Arc 1436"/>
            <p:cNvSpPr/>
            <p:nvPr/>
          </p:nvSpPr>
          <p:spPr>
            <a:xfrm flipH="1">
              <a:off x="1831290" y="1545552"/>
              <a:ext cx="285609" cy="64249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438" name="Straight Connector 1437"/>
            <p:cNvCxnSpPr>
              <a:stCxn id="1435" idx="7"/>
            </p:cNvCxnSpPr>
            <p:nvPr/>
          </p:nvCxnSpPr>
          <p:spPr>
            <a:xfrm rot="5400000" flipH="1" flipV="1">
              <a:off x="1833608" y="1824454"/>
              <a:ext cx="72956" cy="4876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9" name="Straight Connector 1438"/>
            <p:cNvCxnSpPr/>
            <p:nvPr/>
          </p:nvCxnSpPr>
          <p:spPr>
            <a:xfrm>
              <a:off x="1897401" y="1811211"/>
              <a:ext cx="87076"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40" name="Straight Connector 1439"/>
            <p:cNvCxnSpPr/>
            <p:nvPr/>
          </p:nvCxnSpPr>
          <p:spPr>
            <a:xfrm rot="5400000" flipH="1" flipV="1">
              <a:off x="1846688" y="1885024"/>
              <a:ext cx="75310" cy="4702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41" name="Straight Connector 1440"/>
            <p:cNvCxnSpPr/>
            <p:nvPr/>
          </p:nvCxnSpPr>
          <p:spPr>
            <a:xfrm rot="16200000" flipH="1">
              <a:off x="1871023" y="1918643"/>
              <a:ext cx="103552" cy="4527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42" name="Straight Connector 1441"/>
            <p:cNvCxnSpPr/>
            <p:nvPr/>
          </p:nvCxnSpPr>
          <p:spPr>
            <a:xfrm rot="5400000" flipH="1" flipV="1">
              <a:off x="1839200" y="1971033"/>
              <a:ext cx="75310" cy="4876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43" name="Straight Connector 1442"/>
            <p:cNvCxnSpPr/>
            <p:nvPr/>
          </p:nvCxnSpPr>
          <p:spPr>
            <a:xfrm rot="16200000" flipH="1">
              <a:off x="1870399" y="1998606"/>
              <a:ext cx="155327" cy="8185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64" name="Group 273"/>
            <p:cNvGrpSpPr>
              <a:grpSpLocks/>
            </p:cNvGrpSpPr>
            <p:nvPr/>
          </p:nvGrpSpPr>
          <p:grpSpPr bwMode="auto">
            <a:xfrm flipH="1">
              <a:off x="1655487" y="1827586"/>
              <a:ext cx="135527" cy="314551"/>
              <a:chOff x="1999293" y="1966571"/>
              <a:chExt cx="135527" cy="314551"/>
            </a:xfrm>
          </p:grpSpPr>
          <p:cxnSp>
            <p:nvCxnSpPr>
              <p:cNvPr id="1445" name="Straight Connector 1444"/>
              <p:cNvCxnSpPr/>
              <p:nvPr/>
            </p:nvCxnSpPr>
            <p:spPr>
              <a:xfrm rot="5400000" flipH="1" flipV="1">
                <a:off x="1988358" y="1956953"/>
                <a:ext cx="77663" cy="4528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43" name="Straight Connector 1445"/>
              <p:cNvCxnSpPr/>
              <p:nvPr/>
            </p:nvCxnSpPr>
            <p:spPr>
              <a:xfrm>
                <a:off x="2049762" y="1950390"/>
                <a:ext cx="81852"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47" name="Straight Connector 1446"/>
              <p:cNvCxnSpPr/>
              <p:nvPr/>
            </p:nvCxnSpPr>
            <p:spPr>
              <a:xfrm rot="5400000" flipH="1" flipV="1">
                <a:off x="1995404" y="2036547"/>
                <a:ext cx="72958" cy="4702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48" name="Straight Connector 1447"/>
              <p:cNvCxnSpPr/>
              <p:nvPr/>
            </p:nvCxnSpPr>
            <p:spPr>
              <a:xfrm rot="16200000" flipH="1">
                <a:off x="2028323" y="2053990"/>
                <a:ext cx="101197" cy="4179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49" name="Straight Connector 1448"/>
              <p:cNvCxnSpPr/>
              <p:nvPr/>
            </p:nvCxnSpPr>
            <p:spPr>
              <a:xfrm rot="5400000" flipH="1" flipV="1">
                <a:off x="1993099" y="2112584"/>
                <a:ext cx="75310" cy="4528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50" name="Straight Connector 1449"/>
              <p:cNvCxnSpPr/>
              <p:nvPr/>
            </p:nvCxnSpPr>
            <p:spPr>
              <a:xfrm rot="16200000" flipH="1">
                <a:off x="2014921" y="2147904"/>
                <a:ext cx="155328" cy="7662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65" name="Group 1450"/>
          <p:cNvGrpSpPr>
            <a:grpSpLocks/>
          </p:cNvGrpSpPr>
          <p:nvPr/>
        </p:nvGrpSpPr>
        <p:grpSpPr bwMode="auto">
          <a:xfrm rot="-5400000">
            <a:off x="3559969" y="4852194"/>
            <a:ext cx="942975" cy="976313"/>
            <a:chOff x="1522111" y="1535037"/>
            <a:chExt cx="599082" cy="663672"/>
          </a:xfrm>
        </p:grpSpPr>
        <p:sp>
          <p:nvSpPr>
            <p:cNvPr id="1452" name="Oval 1451"/>
            <p:cNvSpPr/>
            <p:nvPr/>
          </p:nvSpPr>
          <p:spPr>
            <a:xfrm>
              <a:off x="1786353" y="1857700"/>
              <a:ext cx="70599" cy="21367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53" name="Arc 1452"/>
            <p:cNvSpPr/>
            <p:nvPr/>
          </p:nvSpPr>
          <p:spPr>
            <a:xfrm>
              <a:off x="1527154" y="1535037"/>
              <a:ext cx="285421" cy="643168"/>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454" name="Arc 1453"/>
            <p:cNvSpPr/>
            <p:nvPr/>
          </p:nvSpPr>
          <p:spPr>
            <a:xfrm flipH="1">
              <a:off x="1840814" y="1555541"/>
              <a:ext cx="285422" cy="64316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455" name="Straight Connector 1454"/>
            <p:cNvCxnSpPr>
              <a:stCxn id="1452" idx="7"/>
            </p:cNvCxnSpPr>
            <p:nvPr/>
          </p:nvCxnSpPr>
          <p:spPr>
            <a:xfrm rot="5400000" flipH="1" flipV="1">
              <a:off x="1838380" y="1828064"/>
              <a:ext cx="74460" cy="4740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56" name="Straight Connector 1455"/>
            <p:cNvCxnSpPr/>
            <p:nvPr/>
          </p:nvCxnSpPr>
          <p:spPr>
            <a:xfrm>
              <a:off x="1899310" y="1821009"/>
              <a:ext cx="87745" cy="809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57" name="Straight Connector 1456"/>
            <p:cNvCxnSpPr/>
            <p:nvPr/>
          </p:nvCxnSpPr>
          <p:spPr>
            <a:xfrm rot="5400000" flipH="1" flipV="1">
              <a:off x="1844431" y="1899287"/>
              <a:ext cx="74460" cy="4740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58" name="Straight Connector 1457"/>
            <p:cNvCxnSpPr/>
            <p:nvPr/>
          </p:nvCxnSpPr>
          <p:spPr>
            <a:xfrm rot="16200000" flipH="1">
              <a:off x="1871249" y="1922383"/>
              <a:ext cx="102519" cy="4437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59" name="Straight Connector 1458"/>
            <p:cNvCxnSpPr/>
            <p:nvPr/>
          </p:nvCxnSpPr>
          <p:spPr>
            <a:xfrm rot="5400000" flipH="1" flipV="1">
              <a:off x="1843422" y="1979144"/>
              <a:ext cx="74460" cy="4740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60" name="Straight Connector 1459"/>
            <p:cNvCxnSpPr/>
            <p:nvPr/>
          </p:nvCxnSpPr>
          <p:spPr>
            <a:xfrm rot="16200000" flipH="1">
              <a:off x="1862963" y="2009516"/>
              <a:ext cx="155396" cy="8270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66" name="Group 341"/>
            <p:cNvGrpSpPr>
              <a:grpSpLocks/>
            </p:cNvGrpSpPr>
            <p:nvPr/>
          </p:nvGrpSpPr>
          <p:grpSpPr bwMode="auto">
            <a:xfrm flipH="1">
              <a:off x="1655487" y="1827586"/>
              <a:ext cx="135527" cy="314551"/>
              <a:chOff x="1999293" y="1966571"/>
              <a:chExt cx="135527" cy="314551"/>
            </a:xfrm>
          </p:grpSpPr>
          <p:cxnSp>
            <p:nvCxnSpPr>
              <p:cNvPr id="14344" name="Straight Connector 1461"/>
              <p:cNvCxnSpPr/>
              <p:nvPr/>
            </p:nvCxnSpPr>
            <p:spPr>
              <a:xfrm rot="5400000" flipH="1" flipV="1">
                <a:off x="1985887" y="1979494"/>
                <a:ext cx="74460" cy="4841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63" name="Straight Connector 1462"/>
              <p:cNvCxnSpPr/>
              <p:nvPr/>
            </p:nvCxnSpPr>
            <p:spPr>
              <a:xfrm>
                <a:off x="2042279" y="1974023"/>
                <a:ext cx="87744" cy="7985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64" name="Straight Connector 1463"/>
              <p:cNvCxnSpPr/>
              <p:nvPr/>
            </p:nvCxnSpPr>
            <p:spPr>
              <a:xfrm rot="5400000" flipH="1" flipV="1">
                <a:off x="1991938" y="2051797"/>
                <a:ext cx="74461" cy="4841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65" name="Straight Connector 1464"/>
              <p:cNvCxnSpPr/>
              <p:nvPr/>
            </p:nvCxnSpPr>
            <p:spPr>
              <a:xfrm rot="16200000" flipH="1">
                <a:off x="2018756" y="2075901"/>
                <a:ext cx="102518" cy="4336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66" name="Straight Connector 1465"/>
              <p:cNvCxnSpPr/>
              <p:nvPr/>
            </p:nvCxnSpPr>
            <p:spPr>
              <a:xfrm rot="5400000" flipH="1" flipV="1">
                <a:off x="1984843" y="2131618"/>
                <a:ext cx="75540" cy="4740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67" name="Straight Connector 1466"/>
              <p:cNvCxnSpPr/>
              <p:nvPr/>
            </p:nvCxnSpPr>
            <p:spPr>
              <a:xfrm rot="16200000" flipH="1">
                <a:off x="2009931" y="2161486"/>
                <a:ext cx="156476" cy="8371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67" name="Group 1467"/>
          <p:cNvGrpSpPr>
            <a:grpSpLocks/>
          </p:cNvGrpSpPr>
          <p:nvPr/>
        </p:nvGrpSpPr>
        <p:grpSpPr bwMode="auto">
          <a:xfrm>
            <a:off x="3360738" y="5534025"/>
            <a:ext cx="307975" cy="309563"/>
            <a:chOff x="1522111" y="1535037"/>
            <a:chExt cx="599082" cy="663672"/>
          </a:xfrm>
        </p:grpSpPr>
        <p:sp>
          <p:nvSpPr>
            <p:cNvPr id="1469" name="Oval 1468"/>
            <p:cNvSpPr/>
            <p:nvPr/>
          </p:nvSpPr>
          <p:spPr>
            <a:xfrm>
              <a:off x="1784594" y="1858365"/>
              <a:ext cx="74113" cy="21441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70" name="Arc 1469"/>
            <p:cNvSpPr/>
            <p:nvPr/>
          </p:nvSpPr>
          <p:spPr>
            <a:xfrm>
              <a:off x="1522111" y="1535037"/>
              <a:ext cx="287188" cy="643251"/>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471" name="Arc 1470"/>
            <p:cNvSpPr/>
            <p:nvPr/>
          </p:nvSpPr>
          <p:spPr>
            <a:xfrm flipH="1">
              <a:off x="1834003" y="1555458"/>
              <a:ext cx="287190" cy="643251"/>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472" name="Straight Connector 1471"/>
            <p:cNvCxnSpPr>
              <a:stCxn id="1469" idx="7"/>
            </p:cNvCxnSpPr>
            <p:nvPr/>
          </p:nvCxnSpPr>
          <p:spPr>
            <a:xfrm rot="5400000" flipH="1" flipV="1">
              <a:off x="1833621" y="1826854"/>
              <a:ext cx="74876" cy="494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73" name="Straight Connector 1472"/>
            <p:cNvCxnSpPr/>
            <p:nvPr/>
          </p:nvCxnSpPr>
          <p:spPr>
            <a:xfrm>
              <a:off x="1895764" y="1820926"/>
              <a:ext cx="86465" cy="816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74" name="Straight Connector 1473"/>
            <p:cNvCxnSpPr/>
            <p:nvPr/>
          </p:nvCxnSpPr>
          <p:spPr>
            <a:xfrm rot="5400000" flipH="1" flipV="1">
              <a:off x="1839797" y="1898327"/>
              <a:ext cx="74876" cy="494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75" name="Straight Connector 1474"/>
            <p:cNvCxnSpPr/>
            <p:nvPr/>
          </p:nvCxnSpPr>
          <p:spPr>
            <a:xfrm rot="16200000" flipH="1">
              <a:off x="1872505" y="1921835"/>
              <a:ext cx="102103" cy="4323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76" name="Straight Connector 1475"/>
            <p:cNvCxnSpPr/>
            <p:nvPr/>
          </p:nvCxnSpPr>
          <p:spPr>
            <a:xfrm rot="5400000" flipH="1" flipV="1">
              <a:off x="1838255" y="1978147"/>
              <a:ext cx="74876" cy="4632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77" name="Straight Connector 1476"/>
            <p:cNvCxnSpPr/>
            <p:nvPr/>
          </p:nvCxnSpPr>
          <p:spPr>
            <a:xfrm rot="16200000" flipH="1">
              <a:off x="1863964" y="2008972"/>
              <a:ext cx="153154" cy="8337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68" name="Group 647"/>
            <p:cNvGrpSpPr>
              <a:grpSpLocks/>
            </p:cNvGrpSpPr>
            <p:nvPr/>
          </p:nvGrpSpPr>
          <p:grpSpPr bwMode="auto">
            <a:xfrm flipH="1">
              <a:off x="1655487" y="1827586"/>
              <a:ext cx="135527" cy="314551"/>
              <a:chOff x="1999293" y="1966571"/>
              <a:chExt cx="135527" cy="314551"/>
            </a:xfrm>
          </p:grpSpPr>
          <p:cxnSp>
            <p:nvCxnSpPr>
              <p:cNvPr id="1479" name="Straight Connector 1478"/>
              <p:cNvCxnSpPr/>
              <p:nvPr/>
            </p:nvCxnSpPr>
            <p:spPr>
              <a:xfrm rot="5400000" flipH="1" flipV="1">
                <a:off x="1986804" y="1979453"/>
                <a:ext cx="74876" cy="494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80" name="Straight Connector 1479"/>
              <p:cNvCxnSpPr/>
              <p:nvPr/>
            </p:nvCxnSpPr>
            <p:spPr>
              <a:xfrm>
                <a:off x="2048945" y="1973526"/>
                <a:ext cx="86466" cy="816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81" name="Straight Connector 1480"/>
              <p:cNvCxnSpPr/>
              <p:nvPr/>
            </p:nvCxnSpPr>
            <p:spPr>
              <a:xfrm rot="5400000" flipH="1" flipV="1">
                <a:off x="1991435" y="2052471"/>
                <a:ext cx="74876" cy="4632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82" name="Straight Connector 1481"/>
              <p:cNvCxnSpPr/>
              <p:nvPr/>
            </p:nvCxnSpPr>
            <p:spPr>
              <a:xfrm rot="16200000" flipH="1">
                <a:off x="2024142" y="2072890"/>
                <a:ext cx="102103" cy="463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83" name="Straight Connector 1482"/>
              <p:cNvCxnSpPr/>
              <p:nvPr/>
            </p:nvCxnSpPr>
            <p:spPr>
              <a:xfrm rot="5400000" flipH="1" flipV="1">
                <a:off x="1991435" y="2130749"/>
                <a:ext cx="74876" cy="4632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84" name="Straight Connector 1483"/>
              <p:cNvCxnSpPr/>
              <p:nvPr/>
            </p:nvCxnSpPr>
            <p:spPr>
              <a:xfrm rot="16200000" flipH="1">
                <a:off x="2015443" y="2159867"/>
                <a:ext cx="156558" cy="8337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78" name="Group 1484"/>
          <p:cNvGrpSpPr>
            <a:grpSpLocks/>
          </p:cNvGrpSpPr>
          <p:nvPr/>
        </p:nvGrpSpPr>
        <p:grpSpPr bwMode="auto">
          <a:xfrm>
            <a:off x="3892550" y="4143375"/>
            <a:ext cx="638175" cy="685800"/>
            <a:chOff x="1522111" y="1535037"/>
            <a:chExt cx="599082" cy="663672"/>
          </a:xfrm>
        </p:grpSpPr>
        <p:sp>
          <p:nvSpPr>
            <p:cNvPr id="1486" name="Oval 1485"/>
            <p:cNvSpPr/>
            <p:nvPr/>
          </p:nvSpPr>
          <p:spPr>
            <a:xfrm>
              <a:off x="1785886" y="1857655"/>
              <a:ext cx="71532" cy="21354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87" name="Arc 1486"/>
            <p:cNvSpPr/>
            <p:nvPr/>
          </p:nvSpPr>
          <p:spPr>
            <a:xfrm>
              <a:off x="1522111" y="1535037"/>
              <a:ext cx="286129" cy="643701"/>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488" name="Arc 1487"/>
            <p:cNvSpPr/>
            <p:nvPr/>
          </p:nvSpPr>
          <p:spPr>
            <a:xfrm flipH="1">
              <a:off x="1835064" y="1555009"/>
              <a:ext cx="286129" cy="64370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489" name="Straight Connector 1488"/>
            <p:cNvCxnSpPr>
              <a:stCxn id="1486" idx="7"/>
            </p:cNvCxnSpPr>
            <p:nvPr/>
          </p:nvCxnSpPr>
          <p:spPr>
            <a:xfrm rot="5400000" flipH="1" flipV="1">
              <a:off x="1833960" y="1827666"/>
              <a:ext cx="73741"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90" name="Straight Connector 1489"/>
            <p:cNvCxnSpPr/>
            <p:nvPr/>
          </p:nvCxnSpPr>
          <p:spPr>
            <a:xfrm>
              <a:off x="1894674" y="1820785"/>
              <a:ext cx="87925" cy="8142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91" name="Straight Connector 1490"/>
            <p:cNvCxnSpPr/>
            <p:nvPr/>
          </p:nvCxnSpPr>
          <p:spPr>
            <a:xfrm rot="5400000" flipH="1" flipV="1">
              <a:off x="1839921" y="1899872"/>
              <a:ext cx="73741"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92" name="Straight Connector 1491"/>
            <p:cNvCxnSpPr/>
            <p:nvPr/>
          </p:nvCxnSpPr>
          <p:spPr>
            <a:xfrm rot="16200000" flipH="1">
              <a:off x="1871525" y="1922101"/>
              <a:ext cx="102930" cy="447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93" name="Straight Connector 1492"/>
            <p:cNvCxnSpPr/>
            <p:nvPr/>
          </p:nvCxnSpPr>
          <p:spPr>
            <a:xfrm rot="5400000" flipH="1" flipV="1">
              <a:off x="1837663" y="1978990"/>
              <a:ext cx="75278"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45" name="Straight Connector 1493"/>
            <p:cNvCxnSpPr/>
            <p:nvPr/>
          </p:nvCxnSpPr>
          <p:spPr>
            <a:xfrm rot="16200000" flipH="1">
              <a:off x="1863291" y="2008732"/>
              <a:ext cx="155164" cy="8345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85" name="Group 23"/>
            <p:cNvGrpSpPr>
              <a:grpSpLocks/>
            </p:cNvGrpSpPr>
            <p:nvPr/>
          </p:nvGrpSpPr>
          <p:grpSpPr bwMode="auto">
            <a:xfrm flipH="1">
              <a:off x="1655487" y="1827586"/>
              <a:ext cx="135527" cy="314551"/>
              <a:chOff x="1999293" y="1966571"/>
              <a:chExt cx="135527" cy="314551"/>
            </a:xfrm>
          </p:grpSpPr>
          <p:cxnSp>
            <p:nvCxnSpPr>
              <p:cNvPr id="1496" name="Straight Connector 1495"/>
              <p:cNvCxnSpPr/>
              <p:nvPr/>
            </p:nvCxnSpPr>
            <p:spPr>
              <a:xfrm rot="5400000" flipH="1" flipV="1">
                <a:off x="1986155" y="1979710"/>
                <a:ext cx="75278"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97" name="Straight Connector 1496"/>
              <p:cNvCxnSpPr/>
              <p:nvPr/>
            </p:nvCxnSpPr>
            <p:spPr>
              <a:xfrm>
                <a:off x="2047638" y="1973597"/>
                <a:ext cx="87924" cy="7988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98" name="Straight Connector 1497"/>
              <p:cNvCxnSpPr/>
              <p:nvPr/>
            </p:nvCxnSpPr>
            <p:spPr>
              <a:xfrm rot="5400000" flipH="1" flipV="1">
                <a:off x="1992885" y="2051147"/>
                <a:ext cx="73741"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99" name="Straight Connector 1498"/>
              <p:cNvCxnSpPr/>
              <p:nvPr/>
            </p:nvCxnSpPr>
            <p:spPr>
              <a:xfrm rot="16200000" flipH="1">
                <a:off x="2025256" y="2074145"/>
                <a:ext cx="101394" cy="447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00" name="Straight Connector 1499"/>
              <p:cNvCxnSpPr/>
              <p:nvPr/>
            </p:nvCxnSpPr>
            <p:spPr>
              <a:xfrm rot="5400000" flipH="1" flipV="1">
                <a:off x="1991394" y="2131033"/>
                <a:ext cx="73741"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01" name="Straight Connector 1500"/>
              <p:cNvCxnSpPr/>
              <p:nvPr/>
            </p:nvCxnSpPr>
            <p:spPr>
              <a:xfrm rot="16200000" flipH="1">
                <a:off x="2015486" y="2160775"/>
                <a:ext cx="156700" cy="8345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95" name="Group 1501"/>
          <p:cNvGrpSpPr>
            <a:grpSpLocks/>
          </p:cNvGrpSpPr>
          <p:nvPr/>
        </p:nvGrpSpPr>
        <p:grpSpPr bwMode="auto">
          <a:xfrm rot="-7320000">
            <a:off x="4564857" y="3699669"/>
            <a:ext cx="338137" cy="447675"/>
            <a:chOff x="1522111" y="1535037"/>
            <a:chExt cx="599082" cy="663672"/>
          </a:xfrm>
        </p:grpSpPr>
        <p:sp>
          <p:nvSpPr>
            <p:cNvPr id="1503" name="Oval 1502"/>
            <p:cNvSpPr/>
            <p:nvPr/>
          </p:nvSpPr>
          <p:spPr>
            <a:xfrm>
              <a:off x="1796195" y="1857830"/>
              <a:ext cx="70316" cy="21416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04" name="Arc 1503"/>
            <p:cNvSpPr/>
            <p:nvPr/>
          </p:nvSpPr>
          <p:spPr>
            <a:xfrm>
              <a:off x="1522136" y="1534788"/>
              <a:ext cx="286885" cy="642490"/>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505" name="Arc 1504"/>
            <p:cNvSpPr/>
            <p:nvPr/>
          </p:nvSpPr>
          <p:spPr>
            <a:xfrm flipH="1">
              <a:off x="1834284" y="1556465"/>
              <a:ext cx="286885" cy="642492"/>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506" name="Straight Connector 1505"/>
            <p:cNvCxnSpPr>
              <a:stCxn id="1503" idx="7"/>
            </p:cNvCxnSpPr>
            <p:nvPr/>
          </p:nvCxnSpPr>
          <p:spPr>
            <a:xfrm rot="5400000" flipH="1" flipV="1">
              <a:off x="1848525" y="1824749"/>
              <a:ext cx="72958"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07" name="Straight Connector 1506"/>
            <p:cNvCxnSpPr/>
            <p:nvPr/>
          </p:nvCxnSpPr>
          <p:spPr>
            <a:xfrm>
              <a:off x="1893818" y="1818748"/>
              <a:ext cx="90003"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08" name="Straight Connector 1507"/>
            <p:cNvCxnSpPr/>
            <p:nvPr/>
          </p:nvCxnSpPr>
          <p:spPr>
            <a:xfrm rot="5400000" flipH="1" flipV="1">
              <a:off x="1854661" y="1899340"/>
              <a:ext cx="75310"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09" name="Straight Connector 1508"/>
            <p:cNvCxnSpPr/>
            <p:nvPr/>
          </p:nvCxnSpPr>
          <p:spPr>
            <a:xfrm rot="16200000" flipH="1">
              <a:off x="1874829" y="1922855"/>
              <a:ext cx="103552" cy="421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46" name="Straight Connector 1509"/>
            <p:cNvCxnSpPr/>
            <p:nvPr/>
          </p:nvCxnSpPr>
          <p:spPr>
            <a:xfrm rot="5400000" flipH="1" flipV="1">
              <a:off x="1837975" y="1979419"/>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11" name="Straight Connector 1510"/>
            <p:cNvCxnSpPr/>
            <p:nvPr/>
          </p:nvCxnSpPr>
          <p:spPr>
            <a:xfrm rot="16200000" flipH="1">
              <a:off x="1862369" y="2005911"/>
              <a:ext cx="155327"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02" name="Group 222"/>
            <p:cNvGrpSpPr>
              <a:grpSpLocks/>
            </p:cNvGrpSpPr>
            <p:nvPr/>
          </p:nvGrpSpPr>
          <p:grpSpPr bwMode="auto">
            <a:xfrm flipH="1">
              <a:off x="1655487" y="1827586"/>
              <a:ext cx="135527" cy="314551"/>
              <a:chOff x="1999293" y="1966571"/>
              <a:chExt cx="135527" cy="314551"/>
            </a:xfrm>
          </p:grpSpPr>
          <p:cxnSp>
            <p:nvCxnSpPr>
              <p:cNvPr id="1513" name="Straight Connector 1512"/>
              <p:cNvCxnSpPr/>
              <p:nvPr/>
            </p:nvCxnSpPr>
            <p:spPr>
              <a:xfrm rot="5400000" flipH="1" flipV="1">
                <a:off x="1971414" y="1960147"/>
                <a:ext cx="77663" cy="5625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14" name="Straight Connector 1513"/>
              <p:cNvCxnSpPr/>
              <p:nvPr/>
            </p:nvCxnSpPr>
            <p:spPr>
              <a:xfrm>
                <a:off x="2031235" y="1960120"/>
                <a:ext cx="98440"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15" name="Straight Connector 1514"/>
              <p:cNvCxnSpPr/>
              <p:nvPr/>
            </p:nvCxnSpPr>
            <p:spPr>
              <a:xfrm rot="5400000" flipH="1" flipV="1">
                <a:off x="1964086" y="2039579"/>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16" name="Straight Connector 1515"/>
              <p:cNvCxnSpPr/>
              <p:nvPr/>
            </p:nvCxnSpPr>
            <p:spPr>
              <a:xfrm rot="16200000" flipH="1">
                <a:off x="2011081" y="2051988"/>
                <a:ext cx="103552" cy="5344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17" name="Straight Connector 1516"/>
              <p:cNvCxnSpPr/>
              <p:nvPr/>
            </p:nvCxnSpPr>
            <p:spPr>
              <a:xfrm rot="5400000" flipH="1" flipV="1">
                <a:off x="1973783" y="2117129"/>
                <a:ext cx="77663" cy="506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18" name="Straight Connector 1517"/>
              <p:cNvCxnSpPr/>
              <p:nvPr/>
            </p:nvCxnSpPr>
            <p:spPr>
              <a:xfrm rot="16200000" flipH="1">
                <a:off x="2008137" y="2146591"/>
                <a:ext cx="155328" cy="9000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12" name="Group 1518"/>
          <p:cNvGrpSpPr>
            <a:grpSpLocks/>
          </p:cNvGrpSpPr>
          <p:nvPr/>
        </p:nvGrpSpPr>
        <p:grpSpPr bwMode="auto">
          <a:xfrm rot="2235018">
            <a:off x="4964113" y="5567363"/>
            <a:ext cx="454025" cy="488950"/>
            <a:chOff x="1522111" y="1535037"/>
            <a:chExt cx="599082" cy="663672"/>
          </a:xfrm>
        </p:grpSpPr>
        <p:sp>
          <p:nvSpPr>
            <p:cNvPr id="1520" name="Oval 1519"/>
            <p:cNvSpPr/>
            <p:nvPr/>
          </p:nvSpPr>
          <p:spPr>
            <a:xfrm>
              <a:off x="1775161" y="1859408"/>
              <a:ext cx="71220"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21" name="Arc 1520"/>
            <p:cNvSpPr/>
            <p:nvPr/>
          </p:nvSpPr>
          <p:spPr>
            <a:xfrm>
              <a:off x="1519109" y="1535699"/>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522" name="Arc 1521"/>
            <p:cNvSpPr/>
            <p:nvPr/>
          </p:nvSpPr>
          <p:spPr>
            <a:xfrm flipH="1">
              <a:off x="1831778" y="1556404"/>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523" name="Straight Connector 1522"/>
            <p:cNvCxnSpPr>
              <a:stCxn id="1520" idx="7"/>
            </p:cNvCxnSpPr>
            <p:nvPr/>
          </p:nvCxnSpPr>
          <p:spPr>
            <a:xfrm rot="5400000" flipH="1" flipV="1">
              <a:off x="1824742" y="1830663"/>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24" name="Straight Connector 1523"/>
            <p:cNvCxnSpPr/>
            <p:nvPr/>
          </p:nvCxnSpPr>
          <p:spPr>
            <a:xfrm>
              <a:off x="1882161" y="1822418"/>
              <a:ext cx="87977" cy="7972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25" name="Straight Connector 1524"/>
            <p:cNvCxnSpPr/>
            <p:nvPr/>
          </p:nvCxnSpPr>
          <p:spPr>
            <a:xfrm rot="5400000" flipH="1" flipV="1">
              <a:off x="1829788" y="1903022"/>
              <a:ext cx="75417"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47" name="Straight Connector 1525"/>
            <p:cNvCxnSpPr/>
            <p:nvPr/>
          </p:nvCxnSpPr>
          <p:spPr>
            <a:xfrm rot="16200000" flipH="1">
              <a:off x="1870988" y="1922840"/>
              <a:ext cx="103429"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27" name="Straight Connector 1526"/>
            <p:cNvCxnSpPr/>
            <p:nvPr/>
          </p:nvCxnSpPr>
          <p:spPr>
            <a:xfrm rot="5400000" flipH="1" flipV="1">
              <a:off x="1833254" y="1981010"/>
              <a:ext cx="732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28" name="Straight Connector 1527"/>
            <p:cNvCxnSpPr/>
            <p:nvPr/>
          </p:nvCxnSpPr>
          <p:spPr>
            <a:xfrm rot="16200000" flipH="1">
              <a:off x="1852087" y="2011705"/>
              <a:ext cx="157298"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19" name="Group 409"/>
            <p:cNvGrpSpPr>
              <a:grpSpLocks/>
            </p:cNvGrpSpPr>
            <p:nvPr/>
          </p:nvGrpSpPr>
          <p:grpSpPr bwMode="auto">
            <a:xfrm flipH="1">
              <a:off x="1655487" y="1827586"/>
              <a:ext cx="135527" cy="314551"/>
              <a:chOff x="1999293" y="1966571"/>
              <a:chExt cx="135527" cy="314551"/>
            </a:xfrm>
          </p:grpSpPr>
          <p:cxnSp>
            <p:nvCxnSpPr>
              <p:cNvPr id="1530" name="Straight Connector 1529"/>
              <p:cNvCxnSpPr/>
              <p:nvPr/>
            </p:nvCxnSpPr>
            <p:spPr>
              <a:xfrm rot="5400000" flipH="1" flipV="1">
                <a:off x="2003227" y="1981155"/>
                <a:ext cx="75418"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31" name="Straight Connector 1530"/>
              <p:cNvCxnSpPr/>
              <p:nvPr/>
            </p:nvCxnSpPr>
            <p:spPr>
              <a:xfrm>
                <a:off x="2058243" y="1975727"/>
                <a:ext cx="83787"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32" name="Straight Connector 1531"/>
              <p:cNvCxnSpPr/>
              <p:nvPr/>
            </p:nvCxnSpPr>
            <p:spPr>
              <a:xfrm rot="5400000" flipH="1" flipV="1">
                <a:off x="2009046" y="2054429"/>
                <a:ext cx="75416" cy="4398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33" name="Straight Connector 1532"/>
              <p:cNvCxnSpPr/>
              <p:nvPr/>
            </p:nvCxnSpPr>
            <p:spPr>
              <a:xfrm rot="16200000" flipH="1">
                <a:off x="2039103" y="2080982"/>
                <a:ext cx="101275" cy="4189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34" name="Straight Connector 1533"/>
              <p:cNvCxnSpPr/>
              <p:nvPr/>
            </p:nvCxnSpPr>
            <p:spPr>
              <a:xfrm rot="5400000" flipH="1" flipV="1">
                <a:off x="2005189" y="2131574"/>
                <a:ext cx="75416"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35" name="Straight Connector 1534"/>
              <p:cNvCxnSpPr/>
              <p:nvPr/>
            </p:nvCxnSpPr>
            <p:spPr>
              <a:xfrm rot="16200000" flipH="1">
                <a:off x="2026384" y="2163933"/>
                <a:ext cx="155144" cy="7959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20" name="Group 1535"/>
          <p:cNvGrpSpPr>
            <a:grpSpLocks/>
          </p:cNvGrpSpPr>
          <p:nvPr/>
        </p:nvGrpSpPr>
        <p:grpSpPr bwMode="auto">
          <a:xfrm rot="9245232">
            <a:off x="3671888" y="4759325"/>
            <a:ext cx="468312" cy="447675"/>
            <a:chOff x="1522111" y="1535037"/>
            <a:chExt cx="599082" cy="663672"/>
          </a:xfrm>
        </p:grpSpPr>
        <p:sp>
          <p:nvSpPr>
            <p:cNvPr id="1537" name="Oval 1536"/>
            <p:cNvSpPr/>
            <p:nvPr/>
          </p:nvSpPr>
          <p:spPr>
            <a:xfrm>
              <a:off x="1784980" y="1875588"/>
              <a:ext cx="71078" cy="21416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38" name="Arc 1537"/>
            <p:cNvSpPr/>
            <p:nvPr/>
          </p:nvSpPr>
          <p:spPr>
            <a:xfrm>
              <a:off x="1518278" y="1556161"/>
              <a:ext cx="286341" cy="642492"/>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539" name="Arc 1538"/>
            <p:cNvSpPr/>
            <p:nvPr/>
          </p:nvSpPr>
          <p:spPr>
            <a:xfrm flipH="1">
              <a:off x="1835446" y="1575134"/>
              <a:ext cx="286341" cy="64249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540" name="Straight Connector 1539"/>
            <p:cNvCxnSpPr>
              <a:stCxn id="1537" idx="7"/>
            </p:cNvCxnSpPr>
            <p:nvPr/>
          </p:nvCxnSpPr>
          <p:spPr>
            <a:xfrm rot="5400000" flipH="1" flipV="1">
              <a:off x="1832903" y="1848152"/>
              <a:ext cx="72958"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41" name="Straight Connector 1540"/>
            <p:cNvCxnSpPr/>
            <p:nvPr/>
          </p:nvCxnSpPr>
          <p:spPr>
            <a:xfrm>
              <a:off x="1888691" y="1826969"/>
              <a:ext cx="89355"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48" name="Straight Connector 1541"/>
            <p:cNvCxnSpPr/>
            <p:nvPr/>
          </p:nvCxnSpPr>
          <p:spPr>
            <a:xfrm rot="5400000" flipH="1" flipV="1">
              <a:off x="1839053" y="1900683"/>
              <a:ext cx="75310"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43" name="Straight Connector 1542"/>
            <p:cNvCxnSpPr/>
            <p:nvPr/>
          </p:nvCxnSpPr>
          <p:spPr>
            <a:xfrm rot="16200000" flipH="1">
              <a:off x="1862429" y="1928044"/>
              <a:ext cx="103552"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44" name="Straight Connector 1543"/>
            <p:cNvCxnSpPr/>
            <p:nvPr/>
          </p:nvCxnSpPr>
          <p:spPr>
            <a:xfrm rot="5400000" flipH="1" flipV="1">
              <a:off x="1828999" y="1985585"/>
              <a:ext cx="75310"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45" name="Straight Connector 1544"/>
            <p:cNvCxnSpPr/>
            <p:nvPr/>
          </p:nvCxnSpPr>
          <p:spPr>
            <a:xfrm rot="16200000" flipH="1">
              <a:off x="1865786" y="2019411"/>
              <a:ext cx="155327" cy="8326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21" name="Group 324"/>
            <p:cNvGrpSpPr>
              <a:grpSpLocks/>
            </p:cNvGrpSpPr>
            <p:nvPr/>
          </p:nvGrpSpPr>
          <p:grpSpPr bwMode="auto">
            <a:xfrm flipH="1">
              <a:off x="1655487" y="1827586"/>
              <a:ext cx="135527" cy="314551"/>
              <a:chOff x="1999293" y="1966571"/>
              <a:chExt cx="135527" cy="314551"/>
            </a:xfrm>
          </p:grpSpPr>
          <p:cxnSp>
            <p:nvCxnSpPr>
              <p:cNvPr id="1547" name="Straight Connector 1546"/>
              <p:cNvCxnSpPr/>
              <p:nvPr/>
            </p:nvCxnSpPr>
            <p:spPr>
              <a:xfrm rot="5400000" flipH="1" flipV="1">
                <a:off x="1992667" y="1993280"/>
                <a:ext cx="75310" cy="446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48" name="Straight Connector 1547"/>
              <p:cNvCxnSpPr/>
              <p:nvPr/>
            </p:nvCxnSpPr>
            <p:spPr>
              <a:xfrm>
                <a:off x="2048528" y="1986399"/>
                <a:ext cx="83263"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49" name="Straight Connector 1548"/>
              <p:cNvCxnSpPr/>
              <p:nvPr/>
            </p:nvCxnSpPr>
            <p:spPr>
              <a:xfrm rot="5400000" flipH="1" flipV="1">
                <a:off x="1996198" y="2075974"/>
                <a:ext cx="72958"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50" name="Straight Connector 1549"/>
              <p:cNvCxnSpPr/>
              <p:nvPr/>
            </p:nvCxnSpPr>
            <p:spPr>
              <a:xfrm rot="16200000" flipH="1">
                <a:off x="2024976" y="2094389"/>
                <a:ext cx="105904" cy="4264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51" name="Straight Connector 1550"/>
              <p:cNvCxnSpPr/>
              <p:nvPr/>
            </p:nvCxnSpPr>
            <p:spPr>
              <a:xfrm rot="5400000" flipH="1" flipV="1">
                <a:off x="1998447" y="2143383"/>
                <a:ext cx="75310"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52" name="Straight Connector 1551"/>
              <p:cNvCxnSpPr/>
              <p:nvPr/>
            </p:nvCxnSpPr>
            <p:spPr>
              <a:xfrm rot="16200000" flipH="1">
                <a:off x="2015227" y="2192033"/>
                <a:ext cx="157680" cy="7514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22" name="Group 1552"/>
          <p:cNvGrpSpPr>
            <a:grpSpLocks/>
          </p:cNvGrpSpPr>
          <p:nvPr/>
        </p:nvGrpSpPr>
        <p:grpSpPr bwMode="auto">
          <a:xfrm rot="-2548720">
            <a:off x="4124325" y="5557838"/>
            <a:ext cx="465138" cy="493712"/>
            <a:chOff x="1522111" y="1535037"/>
            <a:chExt cx="599082" cy="663672"/>
          </a:xfrm>
        </p:grpSpPr>
        <p:sp>
          <p:nvSpPr>
            <p:cNvPr id="1554" name="Oval 1553"/>
            <p:cNvSpPr/>
            <p:nvPr/>
          </p:nvSpPr>
          <p:spPr>
            <a:xfrm>
              <a:off x="1782965" y="1845646"/>
              <a:ext cx="71562" cy="213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55" name="Arc 1554"/>
            <p:cNvSpPr/>
            <p:nvPr/>
          </p:nvSpPr>
          <p:spPr>
            <a:xfrm>
              <a:off x="1521016" y="1534065"/>
              <a:ext cx="286250" cy="642333"/>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556" name="Arc 1555"/>
            <p:cNvSpPr/>
            <p:nvPr/>
          </p:nvSpPr>
          <p:spPr>
            <a:xfrm flipH="1">
              <a:off x="1834529" y="1555906"/>
              <a:ext cx="286250" cy="642333"/>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557" name="Straight Connector 1556"/>
            <p:cNvCxnSpPr>
              <a:stCxn id="1554" idx="7"/>
            </p:cNvCxnSpPr>
            <p:nvPr/>
          </p:nvCxnSpPr>
          <p:spPr>
            <a:xfrm rot="5400000" flipH="1" flipV="1">
              <a:off x="1833905" y="1818424"/>
              <a:ext cx="74691" cy="4702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49" name="Straight Connector 1557"/>
            <p:cNvCxnSpPr/>
            <p:nvPr/>
          </p:nvCxnSpPr>
          <p:spPr>
            <a:xfrm>
              <a:off x="1893933" y="1820230"/>
              <a:ext cx="87919" cy="810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rot="5400000" flipH="1" flipV="1">
              <a:off x="1834447" y="1891703"/>
              <a:ext cx="72556" cy="4702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rot="16200000" flipH="1">
              <a:off x="1870645" y="1921339"/>
              <a:ext cx="102432" cy="4498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rot="5400000" flipH="1" flipV="1">
              <a:off x="1838512" y="1978050"/>
              <a:ext cx="74691" cy="4907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rot="16200000" flipH="1">
              <a:off x="1862175" y="2008586"/>
              <a:ext cx="155782" cy="8178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23" name="Group 324"/>
            <p:cNvGrpSpPr>
              <a:grpSpLocks/>
            </p:cNvGrpSpPr>
            <p:nvPr/>
          </p:nvGrpSpPr>
          <p:grpSpPr bwMode="auto">
            <a:xfrm flipH="1">
              <a:off x="1655487" y="1827586"/>
              <a:ext cx="135527" cy="314551"/>
              <a:chOff x="1999293" y="1966571"/>
              <a:chExt cx="135527" cy="314551"/>
            </a:xfrm>
          </p:grpSpPr>
          <p:cxnSp>
            <p:nvCxnSpPr>
              <p:cNvPr id="1564" name="Straight Connector 1563"/>
              <p:cNvCxnSpPr/>
              <p:nvPr/>
            </p:nvCxnSpPr>
            <p:spPr>
              <a:xfrm rot="5400000" flipH="1" flipV="1">
                <a:off x="1983572" y="1960312"/>
                <a:ext cx="74689" cy="4907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2048053" y="1952997"/>
                <a:ext cx="94053" cy="810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rot="5400000" flipH="1" flipV="1">
                <a:off x="1991824" y="2029099"/>
                <a:ext cx="72556" cy="511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rot="16200000" flipH="1">
                <a:off x="2024853" y="2052447"/>
                <a:ext cx="100298" cy="4498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68" name="Straight Connector 1567"/>
              <p:cNvCxnSpPr/>
              <p:nvPr/>
            </p:nvCxnSpPr>
            <p:spPr>
              <a:xfrm rot="5400000" flipH="1" flipV="1">
                <a:off x="1989898" y="2107019"/>
                <a:ext cx="72556" cy="5520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69" name="Straight Connector 1568"/>
              <p:cNvCxnSpPr/>
              <p:nvPr/>
            </p:nvCxnSpPr>
            <p:spPr>
              <a:xfrm rot="16200000" flipH="1">
                <a:off x="2015769" y="2136543"/>
                <a:ext cx="155782" cy="8996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24" name="Group 1569"/>
          <p:cNvGrpSpPr>
            <a:grpSpLocks/>
          </p:cNvGrpSpPr>
          <p:nvPr/>
        </p:nvGrpSpPr>
        <p:grpSpPr bwMode="auto">
          <a:xfrm rot="-5746989">
            <a:off x="4371182" y="5079206"/>
            <a:ext cx="468312" cy="447675"/>
            <a:chOff x="1522111" y="1535037"/>
            <a:chExt cx="599082" cy="663672"/>
          </a:xfrm>
        </p:grpSpPr>
        <p:sp>
          <p:nvSpPr>
            <p:cNvPr id="1571" name="Oval 1570"/>
            <p:cNvSpPr/>
            <p:nvPr/>
          </p:nvSpPr>
          <p:spPr>
            <a:xfrm>
              <a:off x="1796418" y="1852071"/>
              <a:ext cx="71078" cy="21416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72" name="Arc 1571"/>
            <p:cNvSpPr/>
            <p:nvPr/>
          </p:nvSpPr>
          <p:spPr>
            <a:xfrm>
              <a:off x="1523213" y="1523855"/>
              <a:ext cx="286341" cy="642490"/>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573" name="Arc 1572"/>
            <p:cNvSpPr/>
            <p:nvPr/>
          </p:nvSpPr>
          <p:spPr>
            <a:xfrm flipH="1">
              <a:off x="1843263" y="1551958"/>
              <a:ext cx="286341" cy="64249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4350" name="Straight Connector 1573"/>
            <p:cNvCxnSpPr>
              <a:stCxn id="1571" idx="7"/>
            </p:cNvCxnSpPr>
            <p:nvPr/>
          </p:nvCxnSpPr>
          <p:spPr>
            <a:xfrm rot="5400000" flipH="1" flipV="1">
              <a:off x="1843895" y="1825573"/>
              <a:ext cx="72956"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75" name="Straight Connector 1574"/>
            <p:cNvCxnSpPr/>
            <p:nvPr/>
          </p:nvCxnSpPr>
          <p:spPr>
            <a:xfrm>
              <a:off x="1892768" y="1821531"/>
              <a:ext cx="89355"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76" name="Straight Connector 1575"/>
            <p:cNvCxnSpPr/>
            <p:nvPr/>
          </p:nvCxnSpPr>
          <p:spPr>
            <a:xfrm rot="5400000" flipH="1" flipV="1">
              <a:off x="1849008" y="1893728"/>
              <a:ext cx="75310"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77" name="Straight Connector 1576"/>
            <p:cNvCxnSpPr/>
            <p:nvPr/>
          </p:nvCxnSpPr>
          <p:spPr>
            <a:xfrm rot="16200000" flipH="1">
              <a:off x="1862547" y="1916914"/>
              <a:ext cx="103552"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78" name="Straight Connector 1577"/>
            <p:cNvCxnSpPr/>
            <p:nvPr/>
          </p:nvCxnSpPr>
          <p:spPr>
            <a:xfrm rot="5400000" flipH="1" flipV="1">
              <a:off x="1828304" y="1977805"/>
              <a:ext cx="75310"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79" name="Straight Connector 1578"/>
            <p:cNvCxnSpPr/>
            <p:nvPr/>
          </p:nvCxnSpPr>
          <p:spPr>
            <a:xfrm rot="16200000" flipH="1">
              <a:off x="1873320" y="2003641"/>
              <a:ext cx="155327" cy="8326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25" name="Group 324"/>
            <p:cNvGrpSpPr>
              <a:grpSpLocks/>
            </p:cNvGrpSpPr>
            <p:nvPr/>
          </p:nvGrpSpPr>
          <p:grpSpPr bwMode="auto">
            <a:xfrm flipH="1">
              <a:off x="1655487" y="1827586"/>
              <a:ext cx="135527" cy="314551"/>
              <a:chOff x="1999293" y="1966571"/>
              <a:chExt cx="135527" cy="314551"/>
            </a:xfrm>
          </p:grpSpPr>
          <p:cxnSp>
            <p:nvCxnSpPr>
              <p:cNvPr id="1581" name="Straight Connector 1580"/>
              <p:cNvCxnSpPr/>
              <p:nvPr/>
            </p:nvCxnSpPr>
            <p:spPr>
              <a:xfrm rot="5400000" flipH="1" flipV="1">
                <a:off x="1974019" y="1960896"/>
                <a:ext cx="75310"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82" name="Straight Connector 1581"/>
              <p:cNvCxnSpPr/>
              <p:nvPr/>
            </p:nvCxnSpPr>
            <p:spPr>
              <a:xfrm>
                <a:off x="2040789" y="1959713"/>
                <a:ext cx="81231"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83" name="Straight Connector 1582"/>
              <p:cNvCxnSpPr/>
              <p:nvPr/>
            </p:nvCxnSpPr>
            <p:spPr>
              <a:xfrm rot="5400000" flipH="1" flipV="1">
                <a:off x="1981641" y="2034653"/>
                <a:ext cx="72958"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84" name="Straight Connector 1583"/>
              <p:cNvCxnSpPr/>
              <p:nvPr/>
            </p:nvCxnSpPr>
            <p:spPr>
              <a:xfrm rot="16200000" flipH="1">
                <a:off x="2023927" y="2062164"/>
                <a:ext cx="101199"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85" name="Straight Connector 1584"/>
              <p:cNvCxnSpPr/>
              <p:nvPr/>
            </p:nvCxnSpPr>
            <p:spPr>
              <a:xfrm rot="5400000" flipH="1" flipV="1">
                <a:off x="1986310" y="2114226"/>
                <a:ext cx="75310" cy="446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86" name="Straight Connector 1585"/>
              <p:cNvCxnSpPr/>
              <p:nvPr/>
            </p:nvCxnSpPr>
            <p:spPr>
              <a:xfrm rot="16200000" flipH="1">
                <a:off x="2002605" y="2151247"/>
                <a:ext cx="160034" cy="7514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26" name="Group 1586"/>
          <p:cNvGrpSpPr>
            <a:grpSpLocks/>
          </p:cNvGrpSpPr>
          <p:nvPr/>
        </p:nvGrpSpPr>
        <p:grpSpPr bwMode="auto">
          <a:xfrm rot="2235018">
            <a:off x="4659313" y="5567363"/>
            <a:ext cx="454025" cy="488950"/>
            <a:chOff x="1522111" y="1535037"/>
            <a:chExt cx="599082" cy="663672"/>
          </a:xfrm>
        </p:grpSpPr>
        <p:sp>
          <p:nvSpPr>
            <p:cNvPr id="1588" name="Oval 1587"/>
            <p:cNvSpPr/>
            <p:nvPr/>
          </p:nvSpPr>
          <p:spPr>
            <a:xfrm>
              <a:off x="1775161" y="1859408"/>
              <a:ext cx="71220"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89" name="Arc 1588"/>
            <p:cNvSpPr/>
            <p:nvPr/>
          </p:nvSpPr>
          <p:spPr>
            <a:xfrm>
              <a:off x="1519109" y="1535699"/>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4351" name="Arc 1589"/>
            <p:cNvSpPr/>
            <p:nvPr/>
          </p:nvSpPr>
          <p:spPr>
            <a:xfrm flipH="1">
              <a:off x="1831778" y="1556404"/>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591" name="Straight Connector 1590"/>
            <p:cNvCxnSpPr>
              <a:stCxn id="1588" idx="7"/>
            </p:cNvCxnSpPr>
            <p:nvPr/>
          </p:nvCxnSpPr>
          <p:spPr>
            <a:xfrm rot="5400000" flipH="1" flipV="1">
              <a:off x="1824742" y="1830663"/>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92" name="Straight Connector 1591"/>
            <p:cNvCxnSpPr/>
            <p:nvPr/>
          </p:nvCxnSpPr>
          <p:spPr>
            <a:xfrm>
              <a:off x="1882161" y="1822418"/>
              <a:ext cx="87977" cy="7972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93" name="Straight Connector 1592"/>
            <p:cNvCxnSpPr/>
            <p:nvPr/>
          </p:nvCxnSpPr>
          <p:spPr>
            <a:xfrm rot="5400000" flipH="1" flipV="1">
              <a:off x="1829788" y="1903022"/>
              <a:ext cx="75417"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94" name="Straight Connector 1593"/>
            <p:cNvCxnSpPr/>
            <p:nvPr/>
          </p:nvCxnSpPr>
          <p:spPr>
            <a:xfrm rot="16200000" flipH="1">
              <a:off x="1870988" y="1922840"/>
              <a:ext cx="103429"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95" name="Straight Connector 1594"/>
            <p:cNvCxnSpPr/>
            <p:nvPr/>
          </p:nvCxnSpPr>
          <p:spPr>
            <a:xfrm rot="5400000" flipH="1" flipV="1">
              <a:off x="1833254" y="1981010"/>
              <a:ext cx="732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96" name="Straight Connector 1595"/>
            <p:cNvCxnSpPr/>
            <p:nvPr/>
          </p:nvCxnSpPr>
          <p:spPr>
            <a:xfrm rot="16200000" flipH="1">
              <a:off x="1852087" y="2011705"/>
              <a:ext cx="157298"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27" name="Group 409"/>
            <p:cNvGrpSpPr>
              <a:grpSpLocks/>
            </p:cNvGrpSpPr>
            <p:nvPr/>
          </p:nvGrpSpPr>
          <p:grpSpPr bwMode="auto">
            <a:xfrm flipH="1">
              <a:off x="1655487" y="1827586"/>
              <a:ext cx="135527" cy="314551"/>
              <a:chOff x="1999293" y="1966571"/>
              <a:chExt cx="135527" cy="314551"/>
            </a:xfrm>
          </p:grpSpPr>
          <p:cxnSp>
            <p:nvCxnSpPr>
              <p:cNvPr id="1598" name="Straight Connector 1597"/>
              <p:cNvCxnSpPr/>
              <p:nvPr/>
            </p:nvCxnSpPr>
            <p:spPr>
              <a:xfrm rot="5400000" flipH="1" flipV="1">
                <a:off x="2003227" y="1981155"/>
                <a:ext cx="75418"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99" name="Straight Connector 1598"/>
              <p:cNvCxnSpPr/>
              <p:nvPr/>
            </p:nvCxnSpPr>
            <p:spPr>
              <a:xfrm>
                <a:off x="2058243" y="1975727"/>
                <a:ext cx="83787"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00" name="Straight Connector 1599"/>
              <p:cNvCxnSpPr/>
              <p:nvPr/>
            </p:nvCxnSpPr>
            <p:spPr>
              <a:xfrm rot="5400000" flipH="1" flipV="1">
                <a:off x="2009046" y="2054429"/>
                <a:ext cx="75416" cy="4398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01" name="Straight Connector 1600"/>
              <p:cNvCxnSpPr/>
              <p:nvPr/>
            </p:nvCxnSpPr>
            <p:spPr>
              <a:xfrm rot="16200000" flipH="1">
                <a:off x="2039103" y="2080982"/>
                <a:ext cx="101275" cy="4189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02" name="Straight Connector 1601"/>
              <p:cNvCxnSpPr/>
              <p:nvPr/>
            </p:nvCxnSpPr>
            <p:spPr>
              <a:xfrm rot="5400000" flipH="1" flipV="1">
                <a:off x="2005189" y="2131574"/>
                <a:ext cx="75416"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03" name="Straight Connector 1602"/>
              <p:cNvCxnSpPr/>
              <p:nvPr/>
            </p:nvCxnSpPr>
            <p:spPr>
              <a:xfrm rot="16200000" flipH="1">
                <a:off x="2026384" y="2163933"/>
                <a:ext cx="155144" cy="7959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28" name="Group 1603"/>
          <p:cNvGrpSpPr>
            <a:grpSpLocks/>
          </p:cNvGrpSpPr>
          <p:nvPr/>
        </p:nvGrpSpPr>
        <p:grpSpPr bwMode="auto">
          <a:xfrm rot="5400000">
            <a:off x="5409407" y="3075781"/>
            <a:ext cx="349250" cy="341313"/>
            <a:chOff x="1522111" y="1535037"/>
            <a:chExt cx="599082" cy="663672"/>
          </a:xfrm>
        </p:grpSpPr>
        <p:sp>
          <p:nvSpPr>
            <p:cNvPr id="1605" name="Oval 1604"/>
            <p:cNvSpPr/>
            <p:nvPr/>
          </p:nvSpPr>
          <p:spPr>
            <a:xfrm>
              <a:off x="1786252" y="1840636"/>
              <a:ext cx="70801" cy="21607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352" name="Arc 1605"/>
            <p:cNvSpPr/>
            <p:nvPr/>
          </p:nvSpPr>
          <p:spPr>
            <a:xfrm>
              <a:off x="1522113" y="1519606"/>
              <a:ext cx="285925" cy="642063"/>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607" name="Arc 1606"/>
            <p:cNvSpPr/>
            <p:nvPr/>
          </p:nvSpPr>
          <p:spPr>
            <a:xfrm flipH="1">
              <a:off x="1835267" y="1541212"/>
              <a:ext cx="285926" cy="642063"/>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608" name="Straight Connector 1607"/>
            <p:cNvCxnSpPr>
              <a:stCxn id="1605" idx="7"/>
            </p:cNvCxnSpPr>
            <p:nvPr/>
          </p:nvCxnSpPr>
          <p:spPr>
            <a:xfrm rot="5400000" flipH="1" flipV="1">
              <a:off x="1832082" y="1826932"/>
              <a:ext cx="77172" cy="490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09" name="Straight Connector 1608"/>
            <p:cNvCxnSpPr/>
            <p:nvPr/>
          </p:nvCxnSpPr>
          <p:spPr>
            <a:xfrm>
              <a:off x="1895175" y="1806679"/>
              <a:ext cx="87139" cy="8025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10" name="Straight Connector 1609"/>
            <p:cNvCxnSpPr/>
            <p:nvPr/>
          </p:nvCxnSpPr>
          <p:spPr>
            <a:xfrm rot="5400000" flipH="1" flipV="1">
              <a:off x="1840434" y="1885401"/>
              <a:ext cx="74084" cy="4629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11" name="Straight Connector 1610"/>
            <p:cNvCxnSpPr/>
            <p:nvPr/>
          </p:nvCxnSpPr>
          <p:spPr>
            <a:xfrm rot="16200000" flipH="1">
              <a:off x="1871473" y="1922260"/>
              <a:ext cx="101867" cy="435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12" name="Straight Connector 1611"/>
            <p:cNvCxnSpPr/>
            <p:nvPr/>
          </p:nvCxnSpPr>
          <p:spPr>
            <a:xfrm rot="5400000" flipH="1" flipV="1">
              <a:off x="1837529" y="1978187"/>
              <a:ext cx="77170" cy="490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13" name="Straight Connector 1612"/>
            <p:cNvCxnSpPr/>
            <p:nvPr/>
          </p:nvCxnSpPr>
          <p:spPr>
            <a:xfrm rot="16200000" flipH="1">
              <a:off x="1864297" y="1994261"/>
              <a:ext cx="154342" cy="8169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29" name="Group 375"/>
            <p:cNvGrpSpPr>
              <a:grpSpLocks/>
            </p:cNvGrpSpPr>
            <p:nvPr/>
          </p:nvGrpSpPr>
          <p:grpSpPr bwMode="auto">
            <a:xfrm flipH="1">
              <a:off x="1655487" y="1827586"/>
              <a:ext cx="135527" cy="314551"/>
              <a:chOff x="1999293" y="1966571"/>
              <a:chExt cx="135527" cy="314551"/>
            </a:xfrm>
          </p:grpSpPr>
          <p:cxnSp>
            <p:nvCxnSpPr>
              <p:cNvPr id="1615" name="Straight Connector 1614"/>
              <p:cNvCxnSpPr/>
              <p:nvPr/>
            </p:nvCxnSpPr>
            <p:spPr>
              <a:xfrm rot="5400000" flipH="1" flipV="1">
                <a:off x="1986074" y="1964372"/>
                <a:ext cx="74084" cy="490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16" name="Straight Connector 1615"/>
              <p:cNvCxnSpPr/>
              <p:nvPr/>
            </p:nvCxnSpPr>
            <p:spPr>
              <a:xfrm>
                <a:off x="2047625" y="1958010"/>
                <a:ext cx="87139" cy="8025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17" name="Straight Connector 1616"/>
              <p:cNvCxnSpPr/>
              <p:nvPr/>
            </p:nvCxnSpPr>
            <p:spPr>
              <a:xfrm rot="5400000" flipH="1" flipV="1">
                <a:off x="1989977" y="2052348"/>
                <a:ext cx="77172" cy="490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18" name="Straight Connector 1617"/>
              <p:cNvCxnSpPr/>
              <p:nvPr/>
            </p:nvCxnSpPr>
            <p:spPr>
              <a:xfrm rot="16200000" flipH="1">
                <a:off x="2023923" y="2076679"/>
                <a:ext cx="101865" cy="435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19" name="Straight Connector 1618"/>
              <p:cNvCxnSpPr/>
              <p:nvPr/>
            </p:nvCxnSpPr>
            <p:spPr>
              <a:xfrm rot="5400000" flipH="1" flipV="1">
                <a:off x="1990159" y="2116990"/>
                <a:ext cx="74084" cy="4629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0" name="Straight Connector 1619"/>
              <p:cNvCxnSpPr/>
              <p:nvPr/>
            </p:nvCxnSpPr>
            <p:spPr>
              <a:xfrm rot="16200000" flipH="1">
                <a:off x="2013840" y="2161208"/>
                <a:ext cx="157430" cy="844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30" name="Group 1620"/>
          <p:cNvGrpSpPr>
            <a:grpSpLocks/>
          </p:cNvGrpSpPr>
          <p:nvPr/>
        </p:nvGrpSpPr>
        <p:grpSpPr bwMode="auto">
          <a:xfrm rot="-2193698">
            <a:off x="7815263" y="4841875"/>
            <a:ext cx="352425" cy="587375"/>
            <a:chOff x="1522111" y="1535037"/>
            <a:chExt cx="599082" cy="663672"/>
          </a:xfrm>
        </p:grpSpPr>
        <p:sp>
          <p:nvSpPr>
            <p:cNvPr id="14353" name="Oval 1621"/>
            <p:cNvSpPr/>
            <p:nvPr/>
          </p:nvSpPr>
          <p:spPr>
            <a:xfrm>
              <a:off x="1786005" y="1857012"/>
              <a:ext cx="70163" cy="21345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23" name="Arc 1622"/>
            <p:cNvSpPr/>
            <p:nvPr/>
          </p:nvSpPr>
          <p:spPr>
            <a:xfrm>
              <a:off x="1520906" y="1530578"/>
              <a:ext cx="286048" cy="642148"/>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624" name="Arc 1623"/>
            <p:cNvSpPr/>
            <p:nvPr/>
          </p:nvSpPr>
          <p:spPr>
            <a:xfrm flipH="1">
              <a:off x="1835230" y="1556002"/>
              <a:ext cx="286048" cy="64214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625" name="Straight Connector 1624"/>
            <p:cNvCxnSpPr>
              <a:stCxn id="0" idx="7"/>
            </p:cNvCxnSpPr>
            <p:nvPr/>
          </p:nvCxnSpPr>
          <p:spPr>
            <a:xfrm rot="5400000" flipH="1" flipV="1">
              <a:off x="1834128" y="1825548"/>
              <a:ext cx="73543"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6" name="Straight Connector 1625"/>
            <p:cNvCxnSpPr/>
            <p:nvPr/>
          </p:nvCxnSpPr>
          <p:spPr>
            <a:xfrm>
              <a:off x="1895552" y="1821248"/>
              <a:ext cx="89052" cy="807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7" name="Straight Connector 1626"/>
            <p:cNvCxnSpPr/>
            <p:nvPr/>
          </p:nvCxnSpPr>
          <p:spPr>
            <a:xfrm rot="5400000" flipH="1" flipV="1">
              <a:off x="1843829" y="1891976"/>
              <a:ext cx="73541" cy="4587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8" name="Straight Connector 1627"/>
            <p:cNvCxnSpPr/>
            <p:nvPr/>
          </p:nvCxnSpPr>
          <p:spPr>
            <a:xfrm rot="16200000" flipH="1">
              <a:off x="1876605" y="1912973"/>
              <a:ext cx="102242" cy="4587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9" name="Straight Connector 1628"/>
            <p:cNvCxnSpPr/>
            <p:nvPr/>
          </p:nvCxnSpPr>
          <p:spPr>
            <a:xfrm rot="5400000" flipH="1" flipV="1">
              <a:off x="1839136" y="1977639"/>
              <a:ext cx="73541"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30" name="Straight Connector 1629"/>
            <p:cNvCxnSpPr/>
            <p:nvPr/>
          </p:nvCxnSpPr>
          <p:spPr>
            <a:xfrm rot="16200000" flipH="1">
              <a:off x="1869445" y="1999843"/>
              <a:ext cx="156053" cy="8365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31" name="Group 375"/>
            <p:cNvGrpSpPr>
              <a:grpSpLocks/>
            </p:cNvGrpSpPr>
            <p:nvPr/>
          </p:nvGrpSpPr>
          <p:grpSpPr bwMode="auto">
            <a:xfrm flipH="1">
              <a:off x="1655487" y="1827586"/>
              <a:ext cx="135527" cy="314551"/>
              <a:chOff x="1999293" y="1966571"/>
              <a:chExt cx="135527" cy="314551"/>
            </a:xfrm>
          </p:grpSpPr>
          <p:cxnSp>
            <p:nvCxnSpPr>
              <p:cNvPr id="1632" name="Straight Connector 1631"/>
              <p:cNvCxnSpPr/>
              <p:nvPr/>
            </p:nvCxnSpPr>
            <p:spPr>
              <a:xfrm rot="5400000" flipH="1" flipV="1">
                <a:off x="1981943" y="1963360"/>
                <a:ext cx="73542" cy="512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33" name="Straight Connector 1632"/>
              <p:cNvCxnSpPr/>
              <p:nvPr/>
            </p:nvCxnSpPr>
            <p:spPr>
              <a:xfrm>
                <a:off x="2047500" y="1960743"/>
                <a:ext cx="91751" cy="7892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34" name="Straight Connector 1633"/>
              <p:cNvCxnSpPr/>
              <p:nvPr/>
            </p:nvCxnSpPr>
            <p:spPr>
              <a:xfrm rot="5400000" flipH="1" flipV="1">
                <a:off x="1987774" y="2032622"/>
                <a:ext cx="75336" cy="5127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35" name="Straight Connector 1634"/>
              <p:cNvCxnSpPr/>
              <p:nvPr/>
            </p:nvCxnSpPr>
            <p:spPr>
              <a:xfrm rot="16200000" flipH="1">
                <a:off x="2024053" y="2058817"/>
                <a:ext cx="102242" cy="4587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36" name="Straight Connector 1635"/>
              <p:cNvCxnSpPr/>
              <p:nvPr/>
            </p:nvCxnSpPr>
            <p:spPr>
              <a:xfrm rot="5400000" flipH="1" flipV="1">
                <a:off x="1991419" y="2117034"/>
                <a:ext cx="75336"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37" name="Straight Connector 1636"/>
              <p:cNvCxnSpPr/>
              <p:nvPr/>
            </p:nvCxnSpPr>
            <p:spPr>
              <a:xfrm rot="16200000" flipH="1">
                <a:off x="2023917" y="2141716"/>
                <a:ext cx="154259" cy="8905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32" name="Group 1637"/>
          <p:cNvGrpSpPr>
            <a:grpSpLocks/>
          </p:cNvGrpSpPr>
          <p:nvPr/>
        </p:nvGrpSpPr>
        <p:grpSpPr bwMode="auto">
          <a:xfrm rot="-2193698">
            <a:off x="7258050" y="3022600"/>
            <a:ext cx="352425" cy="587375"/>
            <a:chOff x="1522111" y="1535037"/>
            <a:chExt cx="599082" cy="663672"/>
          </a:xfrm>
        </p:grpSpPr>
        <p:sp>
          <p:nvSpPr>
            <p:cNvPr id="1639" name="Oval 1638"/>
            <p:cNvSpPr/>
            <p:nvPr/>
          </p:nvSpPr>
          <p:spPr>
            <a:xfrm>
              <a:off x="1786005" y="1857012"/>
              <a:ext cx="70163" cy="21345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40" name="Arc 1639"/>
            <p:cNvSpPr/>
            <p:nvPr/>
          </p:nvSpPr>
          <p:spPr>
            <a:xfrm>
              <a:off x="1520906" y="1530578"/>
              <a:ext cx="286048" cy="642148"/>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641" name="Arc 1640"/>
            <p:cNvSpPr/>
            <p:nvPr/>
          </p:nvSpPr>
          <p:spPr>
            <a:xfrm flipH="1">
              <a:off x="1835230" y="1556002"/>
              <a:ext cx="286048" cy="64214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642" name="Straight Connector 1641"/>
            <p:cNvCxnSpPr>
              <a:stCxn id="1639" idx="7"/>
            </p:cNvCxnSpPr>
            <p:nvPr/>
          </p:nvCxnSpPr>
          <p:spPr>
            <a:xfrm rot="5400000" flipH="1" flipV="1">
              <a:off x="1834129" y="1825549"/>
              <a:ext cx="73543"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43" name="Straight Connector 1642"/>
            <p:cNvCxnSpPr/>
            <p:nvPr/>
          </p:nvCxnSpPr>
          <p:spPr>
            <a:xfrm>
              <a:off x="1895551" y="1821248"/>
              <a:ext cx="89054" cy="807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44" name="Straight Connector 1643"/>
            <p:cNvCxnSpPr/>
            <p:nvPr/>
          </p:nvCxnSpPr>
          <p:spPr>
            <a:xfrm rot="5400000" flipH="1" flipV="1">
              <a:off x="1843829" y="1891976"/>
              <a:ext cx="73541" cy="4587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45" name="Straight Connector 1644"/>
            <p:cNvCxnSpPr/>
            <p:nvPr/>
          </p:nvCxnSpPr>
          <p:spPr>
            <a:xfrm rot="16200000" flipH="1">
              <a:off x="1876607" y="1912974"/>
              <a:ext cx="102242" cy="4587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46" name="Straight Connector 1645"/>
            <p:cNvCxnSpPr/>
            <p:nvPr/>
          </p:nvCxnSpPr>
          <p:spPr>
            <a:xfrm rot="5400000" flipH="1" flipV="1">
              <a:off x="1839137" y="1977640"/>
              <a:ext cx="73541"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47" name="Straight Connector 1646"/>
            <p:cNvCxnSpPr/>
            <p:nvPr/>
          </p:nvCxnSpPr>
          <p:spPr>
            <a:xfrm rot="16200000" flipH="1">
              <a:off x="1869445" y="1999844"/>
              <a:ext cx="156053" cy="8365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33" name="Group 375"/>
            <p:cNvGrpSpPr>
              <a:grpSpLocks/>
            </p:cNvGrpSpPr>
            <p:nvPr/>
          </p:nvGrpSpPr>
          <p:grpSpPr bwMode="auto">
            <a:xfrm flipH="1">
              <a:off x="1655487" y="1827586"/>
              <a:ext cx="135527" cy="314551"/>
              <a:chOff x="1999293" y="1966571"/>
              <a:chExt cx="135527" cy="314551"/>
            </a:xfrm>
          </p:grpSpPr>
          <p:cxnSp>
            <p:nvCxnSpPr>
              <p:cNvPr id="1649" name="Straight Connector 1648"/>
              <p:cNvCxnSpPr/>
              <p:nvPr/>
            </p:nvCxnSpPr>
            <p:spPr>
              <a:xfrm rot="5400000" flipH="1" flipV="1">
                <a:off x="1981943" y="1963361"/>
                <a:ext cx="73542" cy="5127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0" name="Straight Connector 1649"/>
              <p:cNvCxnSpPr/>
              <p:nvPr/>
            </p:nvCxnSpPr>
            <p:spPr>
              <a:xfrm>
                <a:off x="2047499" y="1960744"/>
                <a:ext cx="91751" cy="7892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1" name="Straight Connector 1650"/>
              <p:cNvCxnSpPr/>
              <p:nvPr/>
            </p:nvCxnSpPr>
            <p:spPr>
              <a:xfrm rot="5400000" flipH="1" flipV="1">
                <a:off x="1987772" y="2032622"/>
                <a:ext cx="75336" cy="512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2" name="Straight Connector 1651"/>
              <p:cNvCxnSpPr/>
              <p:nvPr/>
            </p:nvCxnSpPr>
            <p:spPr>
              <a:xfrm rot="16200000" flipH="1">
                <a:off x="2024053" y="2058817"/>
                <a:ext cx="102242" cy="458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3" name="Straight Connector 1652"/>
              <p:cNvCxnSpPr/>
              <p:nvPr/>
            </p:nvCxnSpPr>
            <p:spPr>
              <a:xfrm rot="5400000" flipH="1" flipV="1">
                <a:off x="1991417" y="2117035"/>
                <a:ext cx="75336"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54" name="Straight Connector 1653"/>
              <p:cNvCxnSpPr/>
              <p:nvPr/>
            </p:nvCxnSpPr>
            <p:spPr>
              <a:xfrm rot="16200000" flipH="1">
                <a:off x="2023915" y="2141717"/>
                <a:ext cx="154259" cy="8905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34" name="Group 1654"/>
          <p:cNvGrpSpPr>
            <a:grpSpLocks/>
          </p:cNvGrpSpPr>
          <p:nvPr/>
        </p:nvGrpSpPr>
        <p:grpSpPr bwMode="auto">
          <a:xfrm rot="-2193698">
            <a:off x="6700838" y="1204913"/>
            <a:ext cx="354012" cy="587375"/>
            <a:chOff x="1522111" y="1535037"/>
            <a:chExt cx="599082" cy="663672"/>
          </a:xfrm>
        </p:grpSpPr>
        <p:sp>
          <p:nvSpPr>
            <p:cNvPr id="1656" name="Oval 1655"/>
            <p:cNvSpPr/>
            <p:nvPr/>
          </p:nvSpPr>
          <p:spPr>
            <a:xfrm>
              <a:off x="1784823" y="1857011"/>
              <a:ext cx="72534" cy="2134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57" name="Arc 1656"/>
            <p:cNvSpPr/>
            <p:nvPr/>
          </p:nvSpPr>
          <p:spPr>
            <a:xfrm>
              <a:off x="1522291" y="1535063"/>
              <a:ext cx="284766" cy="642148"/>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658" name="Arc 1657"/>
            <p:cNvSpPr/>
            <p:nvPr/>
          </p:nvSpPr>
          <p:spPr>
            <a:xfrm flipH="1">
              <a:off x="1836247" y="1556536"/>
              <a:ext cx="284766" cy="64214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659" name="Straight Connector 1658"/>
            <p:cNvCxnSpPr>
              <a:stCxn id="1656" idx="7"/>
            </p:cNvCxnSpPr>
            <p:nvPr/>
          </p:nvCxnSpPr>
          <p:spPr>
            <a:xfrm rot="5400000" flipH="1" flipV="1">
              <a:off x="1834987" y="1826192"/>
              <a:ext cx="73541" cy="4835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60" name="Straight Connector 1659"/>
            <p:cNvCxnSpPr/>
            <p:nvPr/>
          </p:nvCxnSpPr>
          <p:spPr>
            <a:xfrm>
              <a:off x="1896564" y="1821248"/>
              <a:ext cx="85967" cy="8071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61" name="Straight Connector 1660"/>
            <p:cNvCxnSpPr/>
            <p:nvPr/>
          </p:nvCxnSpPr>
          <p:spPr>
            <a:xfrm rot="5400000" flipH="1" flipV="1">
              <a:off x="1841481" y="1898635"/>
              <a:ext cx="73543" cy="4835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62" name="Straight Connector 1661"/>
            <p:cNvCxnSpPr/>
            <p:nvPr/>
          </p:nvCxnSpPr>
          <p:spPr>
            <a:xfrm rot="16200000" flipH="1">
              <a:off x="1870286" y="1922691"/>
              <a:ext cx="102242" cy="4298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63" name="Straight Connector 1662"/>
            <p:cNvCxnSpPr/>
            <p:nvPr/>
          </p:nvCxnSpPr>
          <p:spPr>
            <a:xfrm rot="5400000" flipH="1" flipV="1">
              <a:off x="1838895" y="1979092"/>
              <a:ext cx="73543" cy="456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64" name="Straight Connector 1663"/>
            <p:cNvCxnSpPr/>
            <p:nvPr/>
          </p:nvCxnSpPr>
          <p:spPr>
            <a:xfrm rot="16200000" flipH="1">
              <a:off x="1865159" y="2004887"/>
              <a:ext cx="156053" cy="8328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35" name="Group 375"/>
            <p:cNvGrpSpPr>
              <a:grpSpLocks/>
            </p:cNvGrpSpPr>
            <p:nvPr/>
          </p:nvGrpSpPr>
          <p:grpSpPr bwMode="auto">
            <a:xfrm flipH="1">
              <a:off x="1655487" y="1827586"/>
              <a:ext cx="135527" cy="314551"/>
              <a:chOff x="1999293" y="1966571"/>
              <a:chExt cx="135527" cy="314551"/>
            </a:xfrm>
          </p:grpSpPr>
          <p:cxnSp>
            <p:nvCxnSpPr>
              <p:cNvPr id="1666" name="Straight Connector 1665"/>
              <p:cNvCxnSpPr/>
              <p:nvPr/>
            </p:nvCxnSpPr>
            <p:spPr>
              <a:xfrm rot="5400000" flipH="1" flipV="1">
                <a:off x="1995114" y="1970694"/>
                <a:ext cx="73542" cy="456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67" name="Straight Connector 1666"/>
              <p:cNvCxnSpPr/>
              <p:nvPr/>
            </p:nvCxnSpPr>
            <p:spPr>
              <a:xfrm>
                <a:off x="2051420" y="1963076"/>
                <a:ext cx="83280" cy="807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68" name="Straight Connector 1667"/>
              <p:cNvCxnSpPr/>
              <p:nvPr/>
            </p:nvCxnSpPr>
            <p:spPr>
              <a:xfrm rot="5400000" flipH="1" flipV="1">
                <a:off x="1997121" y="2042725"/>
                <a:ext cx="75336" cy="4835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69" name="Straight Connector 1668"/>
              <p:cNvCxnSpPr/>
              <p:nvPr/>
            </p:nvCxnSpPr>
            <p:spPr>
              <a:xfrm rot="16200000" flipH="1">
                <a:off x="2027821" y="2067095"/>
                <a:ext cx="102241" cy="4298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55" name="Straight Connector 1669"/>
              <p:cNvCxnSpPr/>
              <p:nvPr/>
            </p:nvCxnSpPr>
            <p:spPr>
              <a:xfrm rot="5400000" flipH="1" flipV="1">
                <a:off x="1995428" y="2122177"/>
                <a:ext cx="75336" cy="4298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71" name="Straight Connector 1670"/>
              <p:cNvCxnSpPr/>
              <p:nvPr/>
            </p:nvCxnSpPr>
            <p:spPr>
              <a:xfrm rot="16200000" flipH="1">
                <a:off x="2017275" y="2153189"/>
                <a:ext cx="156053" cy="7790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36" name="Group 1671"/>
          <p:cNvGrpSpPr>
            <a:grpSpLocks/>
          </p:cNvGrpSpPr>
          <p:nvPr/>
        </p:nvGrpSpPr>
        <p:grpSpPr bwMode="auto">
          <a:xfrm rot="5400000">
            <a:off x="5656263" y="4238625"/>
            <a:ext cx="349250" cy="339725"/>
            <a:chOff x="1522111" y="1535037"/>
            <a:chExt cx="599082" cy="663672"/>
          </a:xfrm>
        </p:grpSpPr>
        <p:sp>
          <p:nvSpPr>
            <p:cNvPr id="1673" name="Oval 1672"/>
            <p:cNvSpPr/>
            <p:nvPr/>
          </p:nvSpPr>
          <p:spPr>
            <a:xfrm>
              <a:off x="1786253" y="1873077"/>
              <a:ext cx="70801" cy="21398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74" name="Arc 1673"/>
            <p:cNvSpPr/>
            <p:nvPr/>
          </p:nvSpPr>
          <p:spPr>
            <a:xfrm>
              <a:off x="1522112" y="1550543"/>
              <a:ext cx="285925" cy="64196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675" name="Arc 1674"/>
            <p:cNvSpPr/>
            <p:nvPr/>
          </p:nvSpPr>
          <p:spPr>
            <a:xfrm flipH="1">
              <a:off x="1835267" y="1572253"/>
              <a:ext cx="285926" cy="641962"/>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676" name="Straight Connector 1675"/>
            <p:cNvCxnSpPr>
              <a:stCxn id="1673" idx="7"/>
            </p:cNvCxnSpPr>
            <p:nvPr/>
          </p:nvCxnSpPr>
          <p:spPr>
            <a:xfrm rot="5400000" flipH="1" flipV="1">
              <a:off x="1833453" y="1826860"/>
              <a:ext cx="74431" cy="490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77" name="Straight Connector 1676"/>
            <p:cNvCxnSpPr/>
            <p:nvPr/>
          </p:nvCxnSpPr>
          <p:spPr>
            <a:xfrm>
              <a:off x="1895175" y="1820354"/>
              <a:ext cx="87139" cy="8063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78" name="Straight Connector 1677"/>
            <p:cNvCxnSpPr/>
            <p:nvPr/>
          </p:nvCxnSpPr>
          <p:spPr>
            <a:xfrm rot="5400000" flipH="1" flipV="1">
              <a:off x="1840261" y="1899550"/>
              <a:ext cx="74431" cy="4629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79" name="Straight Connector 1678"/>
            <p:cNvCxnSpPr/>
            <p:nvPr/>
          </p:nvCxnSpPr>
          <p:spPr>
            <a:xfrm rot="16200000" flipH="1">
              <a:off x="1871235" y="1939677"/>
              <a:ext cx="102343" cy="435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0" name="Straight Connector 1679"/>
            <p:cNvCxnSpPr/>
            <p:nvPr/>
          </p:nvCxnSpPr>
          <p:spPr>
            <a:xfrm rot="5400000" flipH="1" flipV="1">
              <a:off x="1838899" y="1978821"/>
              <a:ext cx="74431" cy="490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1" name="Straight Connector 1680"/>
            <p:cNvCxnSpPr/>
            <p:nvPr/>
          </p:nvCxnSpPr>
          <p:spPr>
            <a:xfrm rot="16200000" flipH="1">
              <a:off x="1863937" y="2009001"/>
              <a:ext cx="155064" cy="8169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37" name="Group 375"/>
            <p:cNvGrpSpPr>
              <a:grpSpLocks/>
            </p:cNvGrpSpPr>
            <p:nvPr/>
          </p:nvGrpSpPr>
          <p:grpSpPr bwMode="auto">
            <a:xfrm flipH="1">
              <a:off x="1655487" y="1827586"/>
              <a:ext cx="135527" cy="314551"/>
              <a:chOff x="1999293" y="1966571"/>
              <a:chExt cx="135527" cy="314551"/>
            </a:xfrm>
          </p:grpSpPr>
          <p:cxnSp>
            <p:nvCxnSpPr>
              <p:cNvPr id="1683" name="Straight Connector 1682"/>
              <p:cNvCxnSpPr/>
              <p:nvPr/>
            </p:nvCxnSpPr>
            <p:spPr>
              <a:xfrm rot="5400000" flipH="1" flipV="1">
                <a:off x="1985903" y="1978251"/>
                <a:ext cx="74430" cy="490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4" name="Straight Connector 1683"/>
              <p:cNvCxnSpPr/>
              <p:nvPr/>
            </p:nvCxnSpPr>
            <p:spPr>
              <a:xfrm>
                <a:off x="2047627" y="1971745"/>
                <a:ext cx="87139" cy="8063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5" name="Straight Connector 1684"/>
              <p:cNvCxnSpPr/>
              <p:nvPr/>
            </p:nvCxnSpPr>
            <p:spPr>
              <a:xfrm rot="5400000" flipH="1" flipV="1">
                <a:off x="1989799" y="2066636"/>
                <a:ext cx="77531" cy="490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57" name="Straight Connector 1685"/>
              <p:cNvCxnSpPr/>
              <p:nvPr/>
            </p:nvCxnSpPr>
            <p:spPr>
              <a:xfrm rot="16200000" flipH="1">
                <a:off x="2023686" y="2091068"/>
                <a:ext cx="102343" cy="435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7" name="Straight Connector 1686"/>
              <p:cNvCxnSpPr/>
              <p:nvPr/>
            </p:nvCxnSpPr>
            <p:spPr>
              <a:xfrm rot="5400000" flipH="1" flipV="1">
                <a:off x="1989987" y="2131574"/>
                <a:ext cx="74430" cy="4629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8" name="Straight Connector 1687"/>
              <p:cNvCxnSpPr/>
              <p:nvPr/>
            </p:nvCxnSpPr>
            <p:spPr>
              <a:xfrm rot="16200000" flipH="1">
                <a:off x="2013475" y="2176087"/>
                <a:ext cx="158163" cy="844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38" name="Group 1688"/>
          <p:cNvGrpSpPr>
            <a:grpSpLocks/>
          </p:cNvGrpSpPr>
          <p:nvPr/>
        </p:nvGrpSpPr>
        <p:grpSpPr bwMode="auto">
          <a:xfrm rot="5400000">
            <a:off x="5903119" y="5398294"/>
            <a:ext cx="349250" cy="341312"/>
            <a:chOff x="1522111" y="1535037"/>
            <a:chExt cx="599082" cy="663672"/>
          </a:xfrm>
        </p:grpSpPr>
        <p:sp>
          <p:nvSpPr>
            <p:cNvPr id="1690" name="Oval 1689"/>
            <p:cNvSpPr/>
            <p:nvPr/>
          </p:nvSpPr>
          <p:spPr>
            <a:xfrm>
              <a:off x="1786253" y="1840634"/>
              <a:ext cx="70801" cy="21608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91" name="Arc 1690"/>
            <p:cNvSpPr/>
            <p:nvPr/>
          </p:nvSpPr>
          <p:spPr>
            <a:xfrm>
              <a:off x="1522111" y="1519602"/>
              <a:ext cx="285926" cy="6420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692" name="Arc 1691"/>
            <p:cNvSpPr/>
            <p:nvPr/>
          </p:nvSpPr>
          <p:spPr>
            <a:xfrm flipH="1">
              <a:off x="1835269" y="1541212"/>
              <a:ext cx="285925" cy="6420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693" name="Straight Connector 1692"/>
            <p:cNvCxnSpPr>
              <a:stCxn id="1690" idx="7"/>
            </p:cNvCxnSpPr>
            <p:nvPr/>
          </p:nvCxnSpPr>
          <p:spPr>
            <a:xfrm rot="5400000" flipH="1" flipV="1">
              <a:off x="1832084" y="1826931"/>
              <a:ext cx="77170" cy="490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4" name="Straight Connector 1693"/>
            <p:cNvCxnSpPr/>
            <p:nvPr/>
          </p:nvCxnSpPr>
          <p:spPr>
            <a:xfrm>
              <a:off x="1895176" y="1806679"/>
              <a:ext cx="87139" cy="8025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5" name="Straight Connector 1694"/>
            <p:cNvCxnSpPr/>
            <p:nvPr/>
          </p:nvCxnSpPr>
          <p:spPr>
            <a:xfrm rot="5400000" flipH="1" flipV="1">
              <a:off x="1840434" y="1885398"/>
              <a:ext cx="74084" cy="4629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6" name="Straight Connector 1695"/>
            <p:cNvCxnSpPr/>
            <p:nvPr/>
          </p:nvCxnSpPr>
          <p:spPr>
            <a:xfrm rot="16200000" flipH="1">
              <a:off x="1871475" y="1922259"/>
              <a:ext cx="101865" cy="435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7" name="Straight Connector 1696"/>
            <p:cNvCxnSpPr/>
            <p:nvPr/>
          </p:nvCxnSpPr>
          <p:spPr>
            <a:xfrm rot="5400000" flipH="1" flipV="1">
              <a:off x="1837529" y="1978187"/>
              <a:ext cx="77172" cy="490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8" name="Straight Connector 1697"/>
            <p:cNvCxnSpPr/>
            <p:nvPr/>
          </p:nvCxnSpPr>
          <p:spPr>
            <a:xfrm rot="16200000" flipH="1">
              <a:off x="1864298" y="1994259"/>
              <a:ext cx="154343" cy="8169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39" name="Group 375"/>
            <p:cNvGrpSpPr>
              <a:grpSpLocks/>
            </p:cNvGrpSpPr>
            <p:nvPr/>
          </p:nvGrpSpPr>
          <p:grpSpPr bwMode="auto">
            <a:xfrm flipH="1">
              <a:off x="1655487" y="1827586"/>
              <a:ext cx="135527" cy="314551"/>
              <a:chOff x="1999293" y="1966571"/>
              <a:chExt cx="135527" cy="314551"/>
            </a:xfrm>
          </p:grpSpPr>
          <p:cxnSp>
            <p:nvCxnSpPr>
              <p:cNvPr id="1700" name="Straight Connector 1699"/>
              <p:cNvCxnSpPr/>
              <p:nvPr/>
            </p:nvCxnSpPr>
            <p:spPr>
              <a:xfrm rot="5400000" flipH="1" flipV="1">
                <a:off x="1986074" y="1964374"/>
                <a:ext cx="74084" cy="490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1" name="Straight Connector 1700"/>
              <p:cNvCxnSpPr/>
              <p:nvPr/>
            </p:nvCxnSpPr>
            <p:spPr>
              <a:xfrm>
                <a:off x="2047625" y="1958012"/>
                <a:ext cx="87139" cy="8025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60" name="Straight Connector 1701"/>
              <p:cNvCxnSpPr/>
              <p:nvPr/>
            </p:nvCxnSpPr>
            <p:spPr>
              <a:xfrm rot="5400000" flipH="1" flipV="1">
                <a:off x="1989978" y="2052349"/>
                <a:ext cx="77170" cy="490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3" name="Straight Connector 1702"/>
              <p:cNvCxnSpPr/>
              <p:nvPr/>
            </p:nvCxnSpPr>
            <p:spPr>
              <a:xfrm rot="16200000" flipH="1">
                <a:off x="2023922" y="2076680"/>
                <a:ext cx="101867" cy="435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4" name="Straight Connector 1703"/>
              <p:cNvCxnSpPr/>
              <p:nvPr/>
            </p:nvCxnSpPr>
            <p:spPr>
              <a:xfrm rot="5400000" flipH="1" flipV="1">
                <a:off x="1990159" y="2116990"/>
                <a:ext cx="74084" cy="4629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5" name="Straight Connector 1704"/>
              <p:cNvCxnSpPr/>
              <p:nvPr/>
            </p:nvCxnSpPr>
            <p:spPr>
              <a:xfrm rot="16200000" flipH="1">
                <a:off x="2013842" y="2161210"/>
                <a:ext cx="157428" cy="8441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40" name="Group 1705"/>
          <p:cNvGrpSpPr>
            <a:grpSpLocks/>
          </p:cNvGrpSpPr>
          <p:nvPr/>
        </p:nvGrpSpPr>
        <p:grpSpPr bwMode="auto">
          <a:xfrm rot="8944613">
            <a:off x="7445375" y="4432300"/>
            <a:ext cx="468313" cy="449263"/>
            <a:chOff x="1522111" y="1535037"/>
            <a:chExt cx="599082" cy="663672"/>
          </a:xfrm>
        </p:grpSpPr>
        <p:sp>
          <p:nvSpPr>
            <p:cNvPr id="1707" name="Oval 1706"/>
            <p:cNvSpPr/>
            <p:nvPr/>
          </p:nvSpPr>
          <p:spPr>
            <a:xfrm>
              <a:off x="1794007" y="1853303"/>
              <a:ext cx="71078"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08" name="Arc 1707"/>
            <p:cNvSpPr/>
            <p:nvPr/>
          </p:nvSpPr>
          <p:spPr>
            <a:xfrm>
              <a:off x="1522970" y="1535060"/>
              <a:ext cx="286340" cy="6425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709" name="Arc 1708"/>
            <p:cNvSpPr/>
            <p:nvPr/>
          </p:nvSpPr>
          <p:spPr>
            <a:xfrm flipH="1">
              <a:off x="1836779" y="1555314"/>
              <a:ext cx="286341" cy="6425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710" name="Straight Connector 1709"/>
            <p:cNvCxnSpPr>
              <a:stCxn id="1707" idx="7"/>
            </p:cNvCxnSpPr>
            <p:nvPr/>
          </p:nvCxnSpPr>
          <p:spPr>
            <a:xfrm rot="5400000" flipH="1" flipV="1">
              <a:off x="1835838" y="1825981"/>
              <a:ext cx="75044"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11" name="Straight Connector 1710"/>
            <p:cNvCxnSpPr/>
            <p:nvPr/>
          </p:nvCxnSpPr>
          <p:spPr>
            <a:xfrm>
              <a:off x="1886674" y="1814046"/>
              <a:ext cx="89355"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12" name="Straight Connector 1711"/>
            <p:cNvCxnSpPr/>
            <p:nvPr/>
          </p:nvCxnSpPr>
          <p:spPr>
            <a:xfrm rot="5400000" flipH="1" flipV="1">
              <a:off x="1841805" y="1901185"/>
              <a:ext cx="75044"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13" name="Straight Connector 1712"/>
            <p:cNvCxnSpPr/>
            <p:nvPr/>
          </p:nvCxnSpPr>
          <p:spPr>
            <a:xfrm rot="16200000" flipH="1">
              <a:off x="1868972" y="1923082"/>
              <a:ext cx="100841"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14" name="Straight Connector 1713"/>
            <p:cNvCxnSpPr/>
            <p:nvPr/>
          </p:nvCxnSpPr>
          <p:spPr>
            <a:xfrm rot="5400000" flipH="1" flipV="1">
              <a:off x="1835059" y="1974781"/>
              <a:ext cx="75044"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15" name="Straight Connector 1714"/>
            <p:cNvCxnSpPr/>
            <p:nvPr/>
          </p:nvCxnSpPr>
          <p:spPr>
            <a:xfrm rot="16200000" flipH="1">
              <a:off x="1864706" y="2008339"/>
              <a:ext cx="154778" cy="8326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41" name="Group 324"/>
            <p:cNvGrpSpPr>
              <a:grpSpLocks/>
            </p:cNvGrpSpPr>
            <p:nvPr/>
          </p:nvGrpSpPr>
          <p:grpSpPr bwMode="auto">
            <a:xfrm flipH="1">
              <a:off x="1655487" y="1827586"/>
              <a:ext cx="135527" cy="314551"/>
              <a:chOff x="1999293" y="1966571"/>
              <a:chExt cx="135527" cy="314551"/>
            </a:xfrm>
          </p:grpSpPr>
          <p:cxnSp>
            <p:nvCxnSpPr>
              <p:cNvPr id="1717" name="Straight Connector 1716"/>
              <p:cNvCxnSpPr/>
              <p:nvPr/>
            </p:nvCxnSpPr>
            <p:spPr>
              <a:xfrm rot="5400000" flipH="1" flipV="1">
                <a:off x="1986277" y="1999842"/>
                <a:ext cx="72700"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61" name="Straight Connector 1717"/>
              <p:cNvCxnSpPr/>
              <p:nvPr/>
            </p:nvCxnSpPr>
            <p:spPr>
              <a:xfrm>
                <a:off x="2052711" y="1984996"/>
                <a:ext cx="81231"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19" name="Straight Connector 1718"/>
              <p:cNvCxnSpPr/>
              <p:nvPr/>
            </p:nvCxnSpPr>
            <p:spPr>
              <a:xfrm rot="5400000" flipH="1" flipV="1">
                <a:off x="1992153" y="2075056"/>
                <a:ext cx="72698"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20" name="Straight Connector 1719"/>
              <p:cNvCxnSpPr/>
              <p:nvPr/>
            </p:nvCxnSpPr>
            <p:spPr>
              <a:xfrm rot="16200000" flipH="1">
                <a:off x="2034668" y="2091602"/>
                <a:ext cx="100840"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21" name="Straight Connector 1720"/>
              <p:cNvCxnSpPr/>
              <p:nvPr/>
            </p:nvCxnSpPr>
            <p:spPr>
              <a:xfrm rot="5400000" flipH="1" flipV="1">
                <a:off x="2000640" y="2149477"/>
                <a:ext cx="72700" cy="446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22" name="Straight Connector 1721"/>
              <p:cNvCxnSpPr/>
              <p:nvPr/>
            </p:nvCxnSpPr>
            <p:spPr>
              <a:xfrm rot="16200000" flipH="1">
                <a:off x="2016872" y="2164025"/>
                <a:ext cx="154778" cy="8123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42" name="Group 1722"/>
          <p:cNvGrpSpPr>
            <a:grpSpLocks/>
          </p:cNvGrpSpPr>
          <p:nvPr/>
        </p:nvGrpSpPr>
        <p:grpSpPr bwMode="auto">
          <a:xfrm rot="8944613">
            <a:off x="5548313" y="2771775"/>
            <a:ext cx="468312" cy="449263"/>
            <a:chOff x="1522111" y="1535037"/>
            <a:chExt cx="599082" cy="663672"/>
          </a:xfrm>
        </p:grpSpPr>
        <p:sp>
          <p:nvSpPr>
            <p:cNvPr id="1724" name="Oval 1723"/>
            <p:cNvSpPr/>
            <p:nvPr/>
          </p:nvSpPr>
          <p:spPr>
            <a:xfrm>
              <a:off x="1794008" y="1853303"/>
              <a:ext cx="71077"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25" name="Arc 1724"/>
            <p:cNvSpPr/>
            <p:nvPr/>
          </p:nvSpPr>
          <p:spPr>
            <a:xfrm>
              <a:off x="1522969" y="1535060"/>
              <a:ext cx="286342" cy="6425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726" name="Arc 1725"/>
            <p:cNvSpPr/>
            <p:nvPr/>
          </p:nvSpPr>
          <p:spPr>
            <a:xfrm flipH="1">
              <a:off x="1836780" y="1555314"/>
              <a:ext cx="286341" cy="6425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727" name="Straight Connector 1726"/>
            <p:cNvCxnSpPr>
              <a:stCxn id="1724" idx="7"/>
            </p:cNvCxnSpPr>
            <p:nvPr/>
          </p:nvCxnSpPr>
          <p:spPr>
            <a:xfrm rot="5400000" flipH="1" flipV="1">
              <a:off x="1835839" y="1825981"/>
              <a:ext cx="75044"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28" name="Straight Connector 1727"/>
            <p:cNvCxnSpPr/>
            <p:nvPr/>
          </p:nvCxnSpPr>
          <p:spPr>
            <a:xfrm>
              <a:off x="1886674" y="1814046"/>
              <a:ext cx="89355"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29" name="Straight Connector 1728"/>
            <p:cNvCxnSpPr/>
            <p:nvPr/>
          </p:nvCxnSpPr>
          <p:spPr>
            <a:xfrm rot="5400000" flipH="1" flipV="1">
              <a:off x="1841805" y="1901185"/>
              <a:ext cx="75044"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30" name="Straight Connector 1729"/>
            <p:cNvCxnSpPr/>
            <p:nvPr/>
          </p:nvCxnSpPr>
          <p:spPr>
            <a:xfrm rot="16200000" flipH="1">
              <a:off x="1868971" y="1923081"/>
              <a:ext cx="100841"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31" name="Straight Connector 1730"/>
            <p:cNvCxnSpPr/>
            <p:nvPr/>
          </p:nvCxnSpPr>
          <p:spPr>
            <a:xfrm rot="5400000" flipH="1" flipV="1">
              <a:off x="1835060" y="1974782"/>
              <a:ext cx="75044"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32" name="Straight Connector 1731"/>
            <p:cNvCxnSpPr/>
            <p:nvPr/>
          </p:nvCxnSpPr>
          <p:spPr>
            <a:xfrm rot="16200000" flipH="1">
              <a:off x="1864705" y="2008340"/>
              <a:ext cx="154778" cy="8326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43" name="Group 324"/>
            <p:cNvGrpSpPr>
              <a:grpSpLocks/>
            </p:cNvGrpSpPr>
            <p:nvPr/>
          </p:nvGrpSpPr>
          <p:grpSpPr bwMode="auto">
            <a:xfrm flipH="1">
              <a:off x="1655487" y="1827586"/>
              <a:ext cx="135527" cy="314551"/>
              <a:chOff x="1999293" y="1966571"/>
              <a:chExt cx="135527" cy="314551"/>
            </a:xfrm>
          </p:grpSpPr>
          <p:cxnSp>
            <p:nvCxnSpPr>
              <p:cNvPr id="14363" name="Straight Connector 1733"/>
              <p:cNvCxnSpPr/>
              <p:nvPr/>
            </p:nvCxnSpPr>
            <p:spPr>
              <a:xfrm rot="5400000" flipH="1" flipV="1">
                <a:off x="1986277" y="1999842"/>
                <a:ext cx="72700"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35" name="Straight Connector 1734"/>
              <p:cNvCxnSpPr/>
              <p:nvPr/>
            </p:nvCxnSpPr>
            <p:spPr>
              <a:xfrm>
                <a:off x="2052711" y="1984996"/>
                <a:ext cx="81231"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36" name="Straight Connector 1735"/>
              <p:cNvCxnSpPr/>
              <p:nvPr/>
            </p:nvCxnSpPr>
            <p:spPr>
              <a:xfrm rot="5400000" flipH="1" flipV="1">
                <a:off x="1992153" y="2075056"/>
                <a:ext cx="72698"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37" name="Straight Connector 1736"/>
              <p:cNvCxnSpPr/>
              <p:nvPr/>
            </p:nvCxnSpPr>
            <p:spPr>
              <a:xfrm rot="16200000" flipH="1">
                <a:off x="2034668" y="2091602"/>
                <a:ext cx="100840"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38" name="Straight Connector 1737"/>
              <p:cNvCxnSpPr/>
              <p:nvPr/>
            </p:nvCxnSpPr>
            <p:spPr>
              <a:xfrm rot="5400000" flipH="1" flipV="1">
                <a:off x="2000639" y="2149477"/>
                <a:ext cx="72700" cy="446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39" name="Straight Connector 1738"/>
              <p:cNvCxnSpPr/>
              <p:nvPr/>
            </p:nvCxnSpPr>
            <p:spPr>
              <a:xfrm rot="16200000" flipH="1">
                <a:off x="2016870" y="2164025"/>
                <a:ext cx="154778" cy="8123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76" name="Group 1739"/>
          <p:cNvGrpSpPr>
            <a:grpSpLocks/>
          </p:cNvGrpSpPr>
          <p:nvPr/>
        </p:nvGrpSpPr>
        <p:grpSpPr bwMode="auto">
          <a:xfrm rot="8944613">
            <a:off x="3651250" y="1111250"/>
            <a:ext cx="468313" cy="449263"/>
            <a:chOff x="1522111" y="1535037"/>
            <a:chExt cx="599082" cy="663672"/>
          </a:xfrm>
        </p:grpSpPr>
        <p:sp>
          <p:nvSpPr>
            <p:cNvPr id="1741" name="Oval 1740"/>
            <p:cNvSpPr/>
            <p:nvPr/>
          </p:nvSpPr>
          <p:spPr>
            <a:xfrm>
              <a:off x="1794007" y="1853303"/>
              <a:ext cx="71078"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42" name="Arc 1741"/>
            <p:cNvSpPr/>
            <p:nvPr/>
          </p:nvSpPr>
          <p:spPr>
            <a:xfrm>
              <a:off x="1522970" y="1535060"/>
              <a:ext cx="286340" cy="6425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743" name="Arc 1742"/>
            <p:cNvSpPr/>
            <p:nvPr/>
          </p:nvSpPr>
          <p:spPr>
            <a:xfrm flipH="1">
              <a:off x="1836779" y="1555314"/>
              <a:ext cx="286341" cy="6425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744" name="Straight Connector 1743"/>
            <p:cNvCxnSpPr>
              <a:stCxn id="1741" idx="7"/>
            </p:cNvCxnSpPr>
            <p:nvPr/>
          </p:nvCxnSpPr>
          <p:spPr>
            <a:xfrm rot="5400000" flipH="1" flipV="1">
              <a:off x="1835838" y="1825981"/>
              <a:ext cx="75044"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45" name="Straight Connector 1744"/>
            <p:cNvCxnSpPr/>
            <p:nvPr/>
          </p:nvCxnSpPr>
          <p:spPr>
            <a:xfrm>
              <a:off x="1886674" y="1814046"/>
              <a:ext cx="89355"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46" name="Straight Connector 1745"/>
            <p:cNvCxnSpPr/>
            <p:nvPr/>
          </p:nvCxnSpPr>
          <p:spPr>
            <a:xfrm rot="5400000" flipH="1" flipV="1">
              <a:off x="1841805" y="1901185"/>
              <a:ext cx="75044"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47" name="Straight Connector 1746"/>
            <p:cNvCxnSpPr/>
            <p:nvPr/>
          </p:nvCxnSpPr>
          <p:spPr>
            <a:xfrm rot="16200000" flipH="1">
              <a:off x="1868972" y="1923082"/>
              <a:ext cx="100841"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48" name="Straight Connector 1747"/>
            <p:cNvCxnSpPr/>
            <p:nvPr/>
          </p:nvCxnSpPr>
          <p:spPr>
            <a:xfrm rot="5400000" flipH="1" flipV="1">
              <a:off x="1835059" y="1974781"/>
              <a:ext cx="75044"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49" name="Straight Connector 1748"/>
            <p:cNvCxnSpPr/>
            <p:nvPr/>
          </p:nvCxnSpPr>
          <p:spPr>
            <a:xfrm rot="16200000" flipH="1">
              <a:off x="1864706" y="2008339"/>
              <a:ext cx="154778" cy="8326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77" name="Group 324"/>
            <p:cNvGrpSpPr>
              <a:grpSpLocks/>
            </p:cNvGrpSpPr>
            <p:nvPr/>
          </p:nvGrpSpPr>
          <p:grpSpPr bwMode="auto">
            <a:xfrm flipH="1">
              <a:off x="1655487" y="1827586"/>
              <a:ext cx="135527" cy="314551"/>
              <a:chOff x="1999293" y="1966571"/>
              <a:chExt cx="135527" cy="314551"/>
            </a:xfrm>
          </p:grpSpPr>
          <p:cxnSp>
            <p:nvCxnSpPr>
              <p:cNvPr id="1751" name="Straight Connector 1750"/>
              <p:cNvCxnSpPr/>
              <p:nvPr/>
            </p:nvCxnSpPr>
            <p:spPr>
              <a:xfrm rot="5400000" flipH="1" flipV="1">
                <a:off x="1986277" y="1999842"/>
                <a:ext cx="72700"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52" name="Straight Connector 1751"/>
              <p:cNvCxnSpPr/>
              <p:nvPr/>
            </p:nvCxnSpPr>
            <p:spPr>
              <a:xfrm>
                <a:off x="2052711" y="1984996"/>
                <a:ext cx="81231"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53" name="Straight Connector 1752"/>
              <p:cNvCxnSpPr/>
              <p:nvPr/>
            </p:nvCxnSpPr>
            <p:spPr>
              <a:xfrm rot="5400000" flipH="1" flipV="1">
                <a:off x="1992153" y="2075056"/>
                <a:ext cx="72698"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54" name="Straight Connector 1753"/>
              <p:cNvCxnSpPr/>
              <p:nvPr/>
            </p:nvCxnSpPr>
            <p:spPr>
              <a:xfrm rot="16200000" flipH="1">
                <a:off x="2034668" y="2091602"/>
                <a:ext cx="100840"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55" name="Straight Connector 1754"/>
              <p:cNvCxnSpPr/>
              <p:nvPr/>
            </p:nvCxnSpPr>
            <p:spPr>
              <a:xfrm rot="5400000" flipH="1" flipV="1">
                <a:off x="2000640" y="2149477"/>
                <a:ext cx="72700" cy="446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56" name="Straight Connector 1755"/>
              <p:cNvCxnSpPr/>
              <p:nvPr/>
            </p:nvCxnSpPr>
            <p:spPr>
              <a:xfrm rot="16200000" flipH="1">
                <a:off x="2016872" y="2164025"/>
                <a:ext cx="154778" cy="8123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78" name="Group 1756"/>
          <p:cNvGrpSpPr>
            <a:grpSpLocks/>
          </p:cNvGrpSpPr>
          <p:nvPr/>
        </p:nvGrpSpPr>
        <p:grpSpPr bwMode="auto">
          <a:xfrm rot="8944613">
            <a:off x="6373813" y="4259263"/>
            <a:ext cx="468312" cy="449262"/>
            <a:chOff x="1522111" y="1535037"/>
            <a:chExt cx="599082" cy="663672"/>
          </a:xfrm>
        </p:grpSpPr>
        <p:sp>
          <p:nvSpPr>
            <p:cNvPr id="1758" name="Oval 1757"/>
            <p:cNvSpPr/>
            <p:nvPr/>
          </p:nvSpPr>
          <p:spPr>
            <a:xfrm>
              <a:off x="1794008" y="1853304"/>
              <a:ext cx="71077"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59" name="Arc 1758"/>
            <p:cNvSpPr/>
            <p:nvPr/>
          </p:nvSpPr>
          <p:spPr>
            <a:xfrm>
              <a:off x="1522969" y="1535059"/>
              <a:ext cx="286342" cy="64256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760" name="Arc 1759"/>
            <p:cNvSpPr/>
            <p:nvPr/>
          </p:nvSpPr>
          <p:spPr>
            <a:xfrm flipH="1">
              <a:off x="1836780" y="1555314"/>
              <a:ext cx="286341" cy="642567"/>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761" name="Straight Connector 1760"/>
            <p:cNvCxnSpPr>
              <a:stCxn id="1758" idx="7"/>
            </p:cNvCxnSpPr>
            <p:nvPr/>
          </p:nvCxnSpPr>
          <p:spPr>
            <a:xfrm rot="5400000" flipH="1" flipV="1">
              <a:off x="1835838" y="1825982"/>
              <a:ext cx="75044"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62" name="Straight Connector 1761"/>
            <p:cNvCxnSpPr/>
            <p:nvPr/>
          </p:nvCxnSpPr>
          <p:spPr>
            <a:xfrm>
              <a:off x="1886674" y="1814046"/>
              <a:ext cx="89355"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63" name="Straight Connector 1762"/>
            <p:cNvCxnSpPr/>
            <p:nvPr/>
          </p:nvCxnSpPr>
          <p:spPr>
            <a:xfrm rot="5400000" flipH="1" flipV="1">
              <a:off x="1841804" y="1901186"/>
              <a:ext cx="75044"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64" name="Straight Connector 1763"/>
            <p:cNvCxnSpPr/>
            <p:nvPr/>
          </p:nvCxnSpPr>
          <p:spPr>
            <a:xfrm rot="16200000" flipH="1">
              <a:off x="1868971" y="1923082"/>
              <a:ext cx="100840"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65" name="Straight Connector 1764"/>
            <p:cNvCxnSpPr/>
            <p:nvPr/>
          </p:nvCxnSpPr>
          <p:spPr>
            <a:xfrm rot="5400000" flipH="1" flipV="1">
              <a:off x="1835060" y="1974781"/>
              <a:ext cx="75044"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65" name="Straight Connector 1765"/>
            <p:cNvCxnSpPr/>
            <p:nvPr/>
          </p:nvCxnSpPr>
          <p:spPr>
            <a:xfrm rot="16200000" flipH="1">
              <a:off x="1864705" y="2008339"/>
              <a:ext cx="154779" cy="8326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79" name="Group 324"/>
            <p:cNvGrpSpPr>
              <a:grpSpLocks/>
            </p:cNvGrpSpPr>
            <p:nvPr/>
          </p:nvGrpSpPr>
          <p:grpSpPr bwMode="auto">
            <a:xfrm flipH="1">
              <a:off x="1655487" y="1827586"/>
              <a:ext cx="135527" cy="314551"/>
              <a:chOff x="1999293" y="1966571"/>
              <a:chExt cx="135527" cy="314551"/>
            </a:xfrm>
          </p:grpSpPr>
          <p:cxnSp>
            <p:nvCxnSpPr>
              <p:cNvPr id="1768" name="Straight Connector 1767"/>
              <p:cNvCxnSpPr/>
              <p:nvPr/>
            </p:nvCxnSpPr>
            <p:spPr>
              <a:xfrm rot="5400000" flipH="1" flipV="1">
                <a:off x="1986279" y="1999842"/>
                <a:ext cx="72698"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69" name="Straight Connector 1768"/>
              <p:cNvCxnSpPr/>
              <p:nvPr/>
            </p:nvCxnSpPr>
            <p:spPr>
              <a:xfrm>
                <a:off x="2052711" y="1984995"/>
                <a:ext cx="81231"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70" name="Straight Connector 1769"/>
              <p:cNvCxnSpPr/>
              <p:nvPr/>
            </p:nvCxnSpPr>
            <p:spPr>
              <a:xfrm rot="5400000" flipH="1" flipV="1">
                <a:off x="1992152" y="2075056"/>
                <a:ext cx="72700"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71" name="Straight Connector 1770"/>
              <p:cNvCxnSpPr/>
              <p:nvPr/>
            </p:nvCxnSpPr>
            <p:spPr>
              <a:xfrm rot="16200000" flipH="1">
                <a:off x="2034666" y="2091602"/>
                <a:ext cx="100842"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72" name="Straight Connector 1771"/>
              <p:cNvCxnSpPr/>
              <p:nvPr/>
            </p:nvCxnSpPr>
            <p:spPr>
              <a:xfrm rot="5400000" flipH="1" flipV="1">
                <a:off x="2000641" y="2149478"/>
                <a:ext cx="72698" cy="446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73" name="Straight Connector 1772"/>
              <p:cNvCxnSpPr/>
              <p:nvPr/>
            </p:nvCxnSpPr>
            <p:spPr>
              <a:xfrm rot="16200000" flipH="1">
                <a:off x="2016870" y="2164025"/>
                <a:ext cx="154779" cy="8123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80" name="Group 1773"/>
          <p:cNvGrpSpPr>
            <a:grpSpLocks/>
          </p:cNvGrpSpPr>
          <p:nvPr/>
        </p:nvGrpSpPr>
        <p:grpSpPr bwMode="auto">
          <a:xfrm rot="-2193698">
            <a:off x="7410450" y="3175000"/>
            <a:ext cx="352425" cy="587375"/>
            <a:chOff x="1522111" y="1535037"/>
            <a:chExt cx="599082" cy="663672"/>
          </a:xfrm>
        </p:grpSpPr>
        <p:sp>
          <p:nvSpPr>
            <p:cNvPr id="1775" name="Oval 1774"/>
            <p:cNvSpPr/>
            <p:nvPr/>
          </p:nvSpPr>
          <p:spPr>
            <a:xfrm>
              <a:off x="1786005" y="1857012"/>
              <a:ext cx="70163" cy="21345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76" name="Arc 1775"/>
            <p:cNvSpPr/>
            <p:nvPr/>
          </p:nvSpPr>
          <p:spPr>
            <a:xfrm>
              <a:off x="1520906" y="1530578"/>
              <a:ext cx="286048" cy="642148"/>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777" name="Arc 1776"/>
            <p:cNvSpPr/>
            <p:nvPr/>
          </p:nvSpPr>
          <p:spPr>
            <a:xfrm flipH="1">
              <a:off x="1835230" y="1556002"/>
              <a:ext cx="286048" cy="64214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778" name="Straight Connector 1777"/>
            <p:cNvCxnSpPr>
              <a:stCxn id="1775" idx="7"/>
            </p:cNvCxnSpPr>
            <p:nvPr/>
          </p:nvCxnSpPr>
          <p:spPr>
            <a:xfrm rot="5400000" flipH="1" flipV="1">
              <a:off x="1834129" y="1825549"/>
              <a:ext cx="73543"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79" name="Straight Connector 1778"/>
            <p:cNvCxnSpPr/>
            <p:nvPr/>
          </p:nvCxnSpPr>
          <p:spPr>
            <a:xfrm>
              <a:off x="1895551" y="1821248"/>
              <a:ext cx="89054" cy="807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80" name="Straight Connector 1779"/>
            <p:cNvCxnSpPr/>
            <p:nvPr/>
          </p:nvCxnSpPr>
          <p:spPr>
            <a:xfrm rot="5400000" flipH="1" flipV="1">
              <a:off x="1843829" y="1891976"/>
              <a:ext cx="73541" cy="4587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81" name="Straight Connector 1780"/>
            <p:cNvCxnSpPr/>
            <p:nvPr/>
          </p:nvCxnSpPr>
          <p:spPr>
            <a:xfrm rot="16200000" flipH="1">
              <a:off x="1876607" y="1912974"/>
              <a:ext cx="102242" cy="4587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67" name="Straight Connector 1781"/>
            <p:cNvCxnSpPr/>
            <p:nvPr/>
          </p:nvCxnSpPr>
          <p:spPr>
            <a:xfrm rot="5400000" flipH="1" flipV="1">
              <a:off x="1839137" y="1977640"/>
              <a:ext cx="73541"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83" name="Straight Connector 1782"/>
            <p:cNvCxnSpPr/>
            <p:nvPr/>
          </p:nvCxnSpPr>
          <p:spPr>
            <a:xfrm rot="16200000" flipH="1">
              <a:off x="1869445" y="1999844"/>
              <a:ext cx="156053" cy="8365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81" name="Group 375"/>
            <p:cNvGrpSpPr>
              <a:grpSpLocks/>
            </p:cNvGrpSpPr>
            <p:nvPr/>
          </p:nvGrpSpPr>
          <p:grpSpPr bwMode="auto">
            <a:xfrm flipH="1">
              <a:off x="1655487" y="1827586"/>
              <a:ext cx="135527" cy="314551"/>
              <a:chOff x="1999293" y="1966571"/>
              <a:chExt cx="135527" cy="314551"/>
            </a:xfrm>
          </p:grpSpPr>
          <p:cxnSp>
            <p:nvCxnSpPr>
              <p:cNvPr id="1785" name="Straight Connector 1784"/>
              <p:cNvCxnSpPr/>
              <p:nvPr/>
            </p:nvCxnSpPr>
            <p:spPr>
              <a:xfrm rot="5400000" flipH="1" flipV="1">
                <a:off x="1981943" y="1963361"/>
                <a:ext cx="73542" cy="5127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86" name="Straight Connector 1785"/>
              <p:cNvCxnSpPr/>
              <p:nvPr/>
            </p:nvCxnSpPr>
            <p:spPr>
              <a:xfrm>
                <a:off x="2047499" y="1960744"/>
                <a:ext cx="91751" cy="7892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87" name="Straight Connector 1786"/>
              <p:cNvCxnSpPr/>
              <p:nvPr/>
            </p:nvCxnSpPr>
            <p:spPr>
              <a:xfrm rot="5400000" flipH="1" flipV="1">
                <a:off x="1987772" y="2032622"/>
                <a:ext cx="75336" cy="512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88" name="Straight Connector 1787"/>
              <p:cNvCxnSpPr/>
              <p:nvPr/>
            </p:nvCxnSpPr>
            <p:spPr>
              <a:xfrm rot="16200000" flipH="1">
                <a:off x="2024053" y="2058817"/>
                <a:ext cx="102242" cy="458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89" name="Straight Connector 1788"/>
              <p:cNvCxnSpPr/>
              <p:nvPr/>
            </p:nvCxnSpPr>
            <p:spPr>
              <a:xfrm rot="5400000" flipH="1" flipV="1">
                <a:off x="1991417" y="2117035"/>
                <a:ext cx="75336"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90" name="Straight Connector 1789"/>
              <p:cNvCxnSpPr/>
              <p:nvPr/>
            </p:nvCxnSpPr>
            <p:spPr>
              <a:xfrm rot="16200000" flipH="1">
                <a:off x="2023915" y="2141717"/>
                <a:ext cx="154259" cy="8905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82" name="Group 1790"/>
          <p:cNvGrpSpPr>
            <a:grpSpLocks/>
          </p:cNvGrpSpPr>
          <p:nvPr/>
        </p:nvGrpSpPr>
        <p:grpSpPr bwMode="auto">
          <a:xfrm rot="1139775">
            <a:off x="6638925" y="5235575"/>
            <a:ext cx="795338" cy="587375"/>
            <a:chOff x="1522111" y="1535037"/>
            <a:chExt cx="599082" cy="663672"/>
          </a:xfrm>
        </p:grpSpPr>
        <p:sp>
          <p:nvSpPr>
            <p:cNvPr id="1792" name="Oval 1791"/>
            <p:cNvSpPr/>
            <p:nvPr/>
          </p:nvSpPr>
          <p:spPr>
            <a:xfrm>
              <a:off x="1786071" y="1858003"/>
              <a:ext cx="70550" cy="21345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93" name="Arc 1792"/>
            <p:cNvSpPr/>
            <p:nvPr/>
          </p:nvSpPr>
          <p:spPr>
            <a:xfrm>
              <a:off x="1517186" y="1530589"/>
              <a:ext cx="285790" cy="642148"/>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794" name="Arc 1793"/>
            <p:cNvSpPr/>
            <p:nvPr/>
          </p:nvSpPr>
          <p:spPr>
            <a:xfrm flipH="1">
              <a:off x="1829690" y="1553225"/>
              <a:ext cx="285789" cy="64214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795" name="Straight Connector 1794"/>
            <p:cNvCxnSpPr>
              <a:stCxn id="1792" idx="7"/>
            </p:cNvCxnSpPr>
            <p:nvPr/>
          </p:nvCxnSpPr>
          <p:spPr>
            <a:xfrm rot="5400000" flipH="1" flipV="1">
              <a:off x="1828995" y="1823023"/>
              <a:ext cx="73543" cy="4783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96" name="Straight Connector 1795"/>
            <p:cNvCxnSpPr/>
            <p:nvPr/>
          </p:nvCxnSpPr>
          <p:spPr>
            <a:xfrm>
              <a:off x="1894639" y="1822248"/>
              <a:ext cx="87291" cy="807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97" name="Straight Connector 1796"/>
            <p:cNvCxnSpPr/>
            <p:nvPr/>
          </p:nvCxnSpPr>
          <p:spPr>
            <a:xfrm rot="5400000" flipH="1" flipV="1">
              <a:off x="1840078" y="1898872"/>
              <a:ext cx="73541" cy="4783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1797"/>
            <p:cNvCxnSpPr/>
            <p:nvPr/>
          </p:nvCxnSpPr>
          <p:spPr>
            <a:xfrm rot="16200000" flipH="1">
              <a:off x="1865172" y="1918836"/>
              <a:ext cx="102241" cy="430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99" name="Straight Connector 1798"/>
            <p:cNvCxnSpPr/>
            <p:nvPr/>
          </p:nvCxnSpPr>
          <p:spPr>
            <a:xfrm rot="5400000" flipH="1" flipV="1">
              <a:off x="1833387" y="1974414"/>
              <a:ext cx="73541" cy="4783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00" name="Straight Connector 1799"/>
            <p:cNvCxnSpPr/>
            <p:nvPr/>
          </p:nvCxnSpPr>
          <p:spPr>
            <a:xfrm rot="16200000" flipH="1">
              <a:off x="1858441" y="2006302"/>
              <a:ext cx="156053" cy="8250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83" name="Group 375"/>
            <p:cNvGrpSpPr>
              <a:grpSpLocks/>
            </p:cNvGrpSpPr>
            <p:nvPr/>
          </p:nvGrpSpPr>
          <p:grpSpPr bwMode="auto">
            <a:xfrm flipH="1">
              <a:off x="1655487" y="1827586"/>
              <a:ext cx="135527" cy="314551"/>
              <a:chOff x="1999293" y="1966571"/>
              <a:chExt cx="135527" cy="314551"/>
            </a:xfrm>
          </p:grpSpPr>
          <p:cxnSp>
            <p:nvCxnSpPr>
              <p:cNvPr id="1802" name="Straight Connector 1801"/>
              <p:cNvCxnSpPr/>
              <p:nvPr/>
            </p:nvCxnSpPr>
            <p:spPr>
              <a:xfrm rot="5400000" flipH="1" flipV="1">
                <a:off x="1997564" y="1971878"/>
                <a:ext cx="73541" cy="4663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03" name="Straight Connector 1802"/>
              <p:cNvCxnSpPr/>
              <p:nvPr/>
            </p:nvCxnSpPr>
            <p:spPr>
              <a:xfrm>
                <a:off x="2057967" y="1964608"/>
                <a:ext cx="86096" cy="807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04" name="Straight Connector 1803"/>
              <p:cNvCxnSpPr/>
              <p:nvPr/>
            </p:nvCxnSpPr>
            <p:spPr>
              <a:xfrm rot="5400000" flipH="1" flipV="1">
                <a:off x="2001292" y="2045403"/>
                <a:ext cx="75336" cy="4663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05" name="Straight Connector 1804"/>
              <p:cNvCxnSpPr/>
              <p:nvPr/>
            </p:nvCxnSpPr>
            <p:spPr>
              <a:xfrm rot="16200000" flipH="1">
                <a:off x="2034037" y="2066909"/>
                <a:ext cx="102242" cy="4185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06" name="Straight Connector 1805"/>
              <p:cNvCxnSpPr/>
              <p:nvPr/>
            </p:nvCxnSpPr>
            <p:spPr>
              <a:xfrm rot="5400000" flipH="1" flipV="1">
                <a:off x="1999856" y="2119945"/>
                <a:ext cx="75336" cy="4783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07" name="Straight Connector 1806"/>
              <p:cNvCxnSpPr/>
              <p:nvPr/>
            </p:nvCxnSpPr>
            <p:spPr>
              <a:xfrm rot="16200000" flipH="1">
                <a:off x="2026250" y="2152388"/>
                <a:ext cx="154259" cy="8131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84" name="Group 1807"/>
          <p:cNvGrpSpPr>
            <a:grpSpLocks/>
          </p:cNvGrpSpPr>
          <p:nvPr/>
        </p:nvGrpSpPr>
        <p:grpSpPr bwMode="auto">
          <a:xfrm rot="-2193698">
            <a:off x="8408988" y="6018213"/>
            <a:ext cx="352425" cy="587375"/>
            <a:chOff x="1522111" y="1535037"/>
            <a:chExt cx="599082" cy="663672"/>
          </a:xfrm>
        </p:grpSpPr>
        <p:sp>
          <p:nvSpPr>
            <p:cNvPr id="1809" name="Oval 1808"/>
            <p:cNvSpPr/>
            <p:nvPr/>
          </p:nvSpPr>
          <p:spPr>
            <a:xfrm>
              <a:off x="1786006" y="1857011"/>
              <a:ext cx="70163" cy="2134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10" name="Arc 1809"/>
            <p:cNvSpPr/>
            <p:nvPr/>
          </p:nvSpPr>
          <p:spPr>
            <a:xfrm>
              <a:off x="1520906" y="1530578"/>
              <a:ext cx="286048" cy="642148"/>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811" name="Arc 1810"/>
            <p:cNvSpPr/>
            <p:nvPr/>
          </p:nvSpPr>
          <p:spPr>
            <a:xfrm flipH="1">
              <a:off x="1835230" y="1556002"/>
              <a:ext cx="286048" cy="64214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812" name="Straight Connector 1811"/>
            <p:cNvCxnSpPr>
              <a:stCxn id="1809" idx="7"/>
            </p:cNvCxnSpPr>
            <p:nvPr/>
          </p:nvCxnSpPr>
          <p:spPr>
            <a:xfrm rot="5400000" flipH="1" flipV="1">
              <a:off x="1834127" y="1825548"/>
              <a:ext cx="73541"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13" name="Straight Connector 1812"/>
            <p:cNvCxnSpPr/>
            <p:nvPr/>
          </p:nvCxnSpPr>
          <p:spPr>
            <a:xfrm>
              <a:off x="1895552" y="1821248"/>
              <a:ext cx="89052" cy="8071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68" name="Straight Connector 1813"/>
            <p:cNvCxnSpPr/>
            <p:nvPr/>
          </p:nvCxnSpPr>
          <p:spPr>
            <a:xfrm rot="5400000" flipH="1" flipV="1">
              <a:off x="1843830" y="1891976"/>
              <a:ext cx="73543" cy="4587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15" name="Straight Connector 1814"/>
            <p:cNvCxnSpPr/>
            <p:nvPr/>
          </p:nvCxnSpPr>
          <p:spPr>
            <a:xfrm rot="16200000" flipH="1">
              <a:off x="1876605" y="1912973"/>
              <a:ext cx="102241" cy="4587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16" name="Straight Connector 1815"/>
            <p:cNvCxnSpPr/>
            <p:nvPr/>
          </p:nvCxnSpPr>
          <p:spPr>
            <a:xfrm rot="5400000" flipH="1" flipV="1">
              <a:off x="1839137" y="1977639"/>
              <a:ext cx="73543"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17" name="Straight Connector 1816"/>
            <p:cNvCxnSpPr/>
            <p:nvPr/>
          </p:nvCxnSpPr>
          <p:spPr>
            <a:xfrm rot="16200000" flipH="1">
              <a:off x="1869448" y="1999842"/>
              <a:ext cx="156052" cy="8365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85" name="Group 375"/>
            <p:cNvGrpSpPr>
              <a:grpSpLocks/>
            </p:cNvGrpSpPr>
            <p:nvPr/>
          </p:nvGrpSpPr>
          <p:grpSpPr bwMode="auto">
            <a:xfrm flipH="1">
              <a:off x="1655487" y="1827586"/>
              <a:ext cx="135527" cy="314551"/>
              <a:chOff x="1999293" y="1966571"/>
              <a:chExt cx="135527" cy="314551"/>
            </a:xfrm>
          </p:grpSpPr>
          <p:cxnSp>
            <p:nvCxnSpPr>
              <p:cNvPr id="1819" name="Straight Connector 1818"/>
              <p:cNvCxnSpPr/>
              <p:nvPr/>
            </p:nvCxnSpPr>
            <p:spPr>
              <a:xfrm rot="5400000" flipH="1" flipV="1">
                <a:off x="1981944" y="1963359"/>
                <a:ext cx="73541" cy="512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20" name="Straight Connector 1819"/>
              <p:cNvCxnSpPr/>
              <p:nvPr/>
            </p:nvCxnSpPr>
            <p:spPr>
              <a:xfrm>
                <a:off x="2047500" y="1960743"/>
                <a:ext cx="91751" cy="7892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21" name="Straight Connector 1820"/>
              <p:cNvCxnSpPr/>
              <p:nvPr/>
            </p:nvCxnSpPr>
            <p:spPr>
              <a:xfrm rot="5400000" flipH="1" flipV="1">
                <a:off x="1987774" y="2032622"/>
                <a:ext cx="75336" cy="5127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22" name="Straight Connector 1821"/>
              <p:cNvCxnSpPr/>
              <p:nvPr/>
            </p:nvCxnSpPr>
            <p:spPr>
              <a:xfrm rot="16200000" flipH="1">
                <a:off x="2024054" y="2058817"/>
                <a:ext cx="102241" cy="4587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23" name="Straight Connector 1822"/>
              <p:cNvCxnSpPr/>
              <p:nvPr/>
            </p:nvCxnSpPr>
            <p:spPr>
              <a:xfrm rot="5400000" flipH="1" flipV="1">
                <a:off x="1991419" y="2117034"/>
                <a:ext cx="75336"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24" name="Straight Connector 1823"/>
              <p:cNvCxnSpPr/>
              <p:nvPr/>
            </p:nvCxnSpPr>
            <p:spPr>
              <a:xfrm rot="16200000" flipH="1">
                <a:off x="2023917" y="2141716"/>
                <a:ext cx="154259" cy="8905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86" name="Group 1824"/>
          <p:cNvGrpSpPr>
            <a:grpSpLocks/>
          </p:cNvGrpSpPr>
          <p:nvPr/>
        </p:nvGrpSpPr>
        <p:grpSpPr bwMode="auto">
          <a:xfrm rot="-1925647">
            <a:off x="8483600" y="5153025"/>
            <a:ext cx="538163" cy="587375"/>
            <a:chOff x="1522111" y="1535037"/>
            <a:chExt cx="599082" cy="663672"/>
          </a:xfrm>
        </p:grpSpPr>
        <p:sp>
          <p:nvSpPr>
            <p:cNvPr id="1826" name="Oval 1825"/>
            <p:cNvSpPr/>
            <p:nvPr/>
          </p:nvSpPr>
          <p:spPr>
            <a:xfrm>
              <a:off x="1786881" y="1848942"/>
              <a:ext cx="72456" cy="21345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27" name="Arc 1826"/>
            <p:cNvSpPr/>
            <p:nvPr/>
          </p:nvSpPr>
          <p:spPr>
            <a:xfrm>
              <a:off x="1521548" y="1534810"/>
              <a:ext cx="286287" cy="642148"/>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828" name="Arc 1827"/>
            <p:cNvSpPr/>
            <p:nvPr/>
          </p:nvSpPr>
          <p:spPr>
            <a:xfrm flipH="1">
              <a:off x="1832475" y="1554883"/>
              <a:ext cx="286287" cy="64214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829" name="Straight Connector 1828"/>
            <p:cNvCxnSpPr>
              <a:stCxn id="1826" idx="7"/>
            </p:cNvCxnSpPr>
            <p:nvPr/>
          </p:nvCxnSpPr>
          <p:spPr>
            <a:xfrm rot="5400000" flipH="1" flipV="1">
              <a:off x="1834452" y="1826933"/>
              <a:ext cx="73543" cy="4771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70" name="Straight Connector 1829"/>
            <p:cNvCxnSpPr/>
            <p:nvPr/>
          </p:nvCxnSpPr>
          <p:spPr>
            <a:xfrm>
              <a:off x="1895350" y="1819473"/>
              <a:ext cx="86592" cy="807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31" name="Straight Connector 1830"/>
            <p:cNvCxnSpPr/>
            <p:nvPr/>
          </p:nvCxnSpPr>
          <p:spPr>
            <a:xfrm rot="5400000" flipH="1" flipV="1">
              <a:off x="1841099" y="1890448"/>
              <a:ext cx="73543" cy="4771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32" name="Straight Connector 1831"/>
            <p:cNvCxnSpPr/>
            <p:nvPr/>
          </p:nvCxnSpPr>
          <p:spPr>
            <a:xfrm rot="16200000" flipH="1">
              <a:off x="1871663" y="1920805"/>
              <a:ext cx="102242" cy="441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33" name="Straight Connector 1832"/>
            <p:cNvCxnSpPr/>
            <p:nvPr/>
          </p:nvCxnSpPr>
          <p:spPr>
            <a:xfrm rot="5400000" flipH="1" flipV="1">
              <a:off x="1840031" y="1976576"/>
              <a:ext cx="73541" cy="477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34" name="Straight Connector 1833"/>
            <p:cNvCxnSpPr/>
            <p:nvPr/>
          </p:nvCxnSpPr>
          <p:spPr>
            <a:xfrm rot="16200000" flipH="1">
              <a:off x="1863139" y="2009228"/>
              <a:ext cx="156053" cy="8129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87" name="Group 375"/>
            <p:cNvGrpSpPr>
              <a:grpSpLocks/>
            </p:cNvGrpSpPr>
            <p:nvPr/>
          </p:nvGrpSpPr>
          <p:grpSpPr bwMode="auto">
            <a:xfrm flipH="1">
              <a:off x="1655487" y="1827586"/>
              <a:ext cx="135527" cy="314551"/>
              <a:chOff x="1999293" y="1966571"/>
              <a:chExt cx="135527" cy="314551"/>
            </a:xfrm>
          </p:grpSpPr>
          <p:cxnSp>
            <p:nvCxnSpPr>
              <p:cNvPr id="1836" name="Straight Connector 1835"/>
              <p:cNvCxnSpPr/>
              <p:nvPr/>
            </p:nvCxnSpPr>
            <p:spPr>
              <a:xfrm rot="5400000" flipH="1" flipV="1">
                <a:off x="1988711" y="1965940"/>
                <a:ext cx="73542" cy="477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37" name="Straight Connector 1836"/>
              <p:cNvCxnSpPr/>
              <p:nvPr/>
            </p:nvCxnSpPr>
            <p:spPr>
              <a:xfrm>
                <a:off x="2049611" y="1959881"/>
                <a:ext cx="91894" cy="807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38" name="Straight Connector 1837"/>
              <p:cNvCxnSpPr/>
              <p:nvPr/>
            </p:nvCxnSpPr>
            <p:spPr>
              <a:xfrm rot="5400000" flipH="1" flipV="1">
                <a:off x="1995887" y="2037200"/>
                <a:ext cx="75336" cy="4948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39" name="Straight Connector 1838"/>
              <p:cNvCxnSpPr/>
              <p:nvPr/>
            </p:nvCxnSpPr>
            <p:spPr>
              <a:xfrm rot="16200000" flipH="1">
                <a:off x="2029011" y="2056956"/>
                <a:ext cx="102241" cy="4594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40" name="Straight Connector 1839"/>
              <p:cNvCxnSpPr/>
              <p:nvPr/>
            </p:nvCxnSpPr>
            <p:spPr>
              <a:xfrm rot="5400000" flipH="1" flipV="1">
                <a:off x="1998440" y="2114798"/>
                <a:ext cx="75336" cy="4771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41" name="Straight Connector 1840"/>
              <p:cNvCxnSpPr/>
              <p:nvPr/>
            </p:nvCxnSpPr>
            <p:spPr>
              <a:xfrm rot="16200000" flipH="1">
                <a:off x="2021750" y="2143580"/>
                <a:ext cx="156053" cy="8482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97" name="Group 1841"/>
          <p:cNvGrpSpPr>
            <a:grpSpLocks/>
          </p:cNvGrpSpPr>
          <p:nvPr/>
        </p:nvGrpSpPr>
        <p:grpSpPr bwMode="auto">
          <a:xfrm rot="-2193698">
            <a:off x="8650288" y="3600450"/>
            <a:ext cx="354012" cy="587375"/>
            <a:chOff x="1522111" y="1535037"/>
            <a:chExt cx="599082" cy="663672"/>
          </a:xfrm>
        </p:grpSpPr>
        <p:sp>
          <p:nvSpPr>
            <p:cNvPr id="1843" name="Oval 1842"/>
            <p:cNvSpPr/>
            <p:nvPr/>
          </p:nvSpPr>
          <p:spPr>
            <a:xfrm>
              <a:off x="1784822" y="1857012"/>
              <a:ext cx="72534" cy="21345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44" name="Arc 1843"/>
            <p:cNvSpPr/>
            <p:nvPr/>
          </p:nvSpPr>
          <p:spPr>
            <a:xfrm>
              <a:off x="1522291" y="1535063"/>
              <a:ext cx="284766" cy="642148"/>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845" name="Arc 1844"/>
            <p:cNvSpPr/>
            <p:nvPr/>
          </p:nvSpPr>
          <p:spPr>
            <a:xfrm flipH="1">
              <a:off x="1836247" y="1556536"/>
              <a:ext cx="284766" cy="64214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4372" name="Straight Connector 1845"/>
            <p:cNvCxnSpPr>
              <a:stCxn id="1843" idx="7"/>
            </p:cNvCxnSpPr>
            <p:nvPr/>
          </p:nvCxnSpPr>
          <p:spPr>
            <a:xfrm rot="5400000" flipH="1" flipV="1">
              <a:off x="1834987" y="1826192"/>
              <a:ext cx="73543" cy="4835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47" name="Straight Connector 1846"/>
            <p:cNvCxnSpPr/>
            <p:nvPr/>
          </p:nvCxnSpPr>
          <p:spPr>
            <a:xfrm>
              <a:off x="1896563" y="1821248"/>
              <a:ext cx="85967" cy="807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48" name="Straight Connector 1847"/>
            <p:cNvCxnSpPr/>
            <p:nvPr/>
          </p:nvCxnSpPr>
          <p:spPr>
            <a:xfrm rot="5400000" flipH="1" flipV="1">
              <a:off x="1841480" y="1898636"/>
              <a:ext cx="73541" cy="4835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49" name="Straight Connector 1848"/>
            <p:cNvCxnSpPr/>
            <p:nvPr/>
          </p:nvCxnSpPr>
          <p:spPr>
            <a:xfrm rot="16200000" flipH="1">
              <a:off x="1870285" y="1922692"/>
              <a:ext cx="102241" cy="4298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50" name="Straight Connector 1849"/>
            <p:cNvCxnSpPr/>
            <p:nvPr/>
          </p:nvCxnSpPr>
          <p:spPr>
            <a:xfrm rot="5400000" flipH="1" flipV="1">
              <a:off x="1838894" y="1979092"/>
              <a:ext cx="73541" cy="456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51" name="Straight Connector 1850"/>
            <p:cNvCxnSpPr/>
            <p:nvPr/>
          </p:nvCxnSpPr>
          <p:spPr>
            <a:xfrm rot="16200000" flipH="1">
              <a:off x="1865160" y="2004888"/>
              <a:ext cx="156052" cy="8328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04" name="Group 375"/>
            <p:cNvGrpSpPr>
              <a:grpSpLocks/>
            </p:cNvGrpSpPr>
            <p:nvPr/>
          </p:nvGrpSpPr>
          <p:grpSpPr bwMode="auto">
            <a:xfrm flipH="1">
              <a:off x="1655487" y="1827586"/>
              <a:ext cx="135527" cy="314551"/>
              <a:chOff x="1999293" y="1966571"/>
              <a:chExt cx="135527" cy="314551"/>
            </a:xfrm>
          </p:grpSpPr>
          <p:cxnSp>
            <p:nvCxnSpPr>
              <p:cNvPr id="1853" name="Straight Connector 1852"/>
              <p:cNvCxnSpPr/>
              <p:nvPr/>
            </p:nvCxnSpPr>
            <p:spPr>
              <a:xfrm rot="5400000" flipH="1" flipV="1">
                <a:off x="1995117" y="1970695"/>
                <a:ext cx="73541" cy="456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54" name="Straight Connector 1853"/>
              <p:cNvCxnSpPr/>
              <p:nvPr/>
            </p:nvCxnSpPr>
            <p:spPr>
              <a:xfrm>
                <a:off x="2051420" y="1963077"/>
                <a:ext cx="83280" cy="8071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55" name="Straight Connector 1854"/>
              <p:cNvCxnSpPr/>
              <p:nvPr/>
            </p:nvCxnSpPr>
            <p:spPr>
              <a:xfrm rot="5400000" flipH="1" flipV="1">
                <a:off x="1997121" y="2042725"/>
                <a:ext cx="75336" cy="4835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56" name="Straight Connector 1855"/>
              <p:cNvCxnSpPr/>
              <p:nvPr/>
            </p:nvCxnSpPr>
            <p:spPr>
              <a:xfrm rot="16200000" flipH="1">
                <a:off x="2027820" y="2067095"/>
                <a:ext cx="102242" cy="4298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57" name="Straight Connector 1856"/>
              <p:cNvCxnSpPr/>
              <p:nvPr/>
            </p:nvCxnSpPr>
            <p:spPr>
              <a:xfrm rot="5400000" flipH="1" flipV="1">
                <a:off x="1995428" y="2122177"/>
                <a:ext cx="75336" cy="4298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58" name="Straight Connector 1857"/>
              <p:cNvCxnSpPr/>
              <p:nvPr/>
            </p:nvCxnSpPr>
            <p:spPr>
              <a:xfrm rot="16200000" flipH="1">
                <a:off x="2017275" y="2153189"/>
                <a:ext cx="156052" cy="7790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614" name="Group 1858"/>
          <p:cNvGrpSpPr>
            <a:grpSpLocks/>
          </p:cNvGrpSpPr>
          <p:nvPr/>
        </p:nvGrpSpPr>
        <p:grpSpPr bwMode="auto">
          <a:xfrm rot="-2193698">
            <a:off x="8650288" y="1184275"/>
            <a:ext cx="354012" cy="587375"/>
            <a:chOff x="1522111" y="1535037"/>
            <a:chExt cx="599082" cy="663672"/>
          </a:xfrm>
        </p:grpSpPr>
        <p:sp>
          <p:nvSpPr>
            <p:cNvPr id="1860" name="Oval 1859"/>
            <p:cNvSpPr/>
            <p:nvPr/>
          </p:nvSpPr>
          <p:spPr>
            <a:xfrm>
              <a:off x="1784822" y="1857012"/>
              <a:ext cx="72534" cy="21345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61" name="Arc 1860"/>
            <p:cNvSpPr/>
            <p:nvPr/>
          </p:nvSpPr>
          <p:spPr>
            <a:xfrm>
              <a:off x="1522291" y="1535063"/>
              <a:ext cx="284766" cy="642148"/>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862" name="Arc 1861"/>
            <p:cNvSpPr/>
            <p:nvPr/>
          </p:nvSpPr>
          <p:spPr>
            <a:xfrm flipH="1">
              <a:off x="1836247" y="1556536"/>
              <a:ext cx="284766" cy="64214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863" name="Straight Connector 1862"/>
            <p:cNvCxnSpPr>
              <a:stCxn id="1860" idx="7"/>
            </p:cNvCxnSpPr>
            <p:nvPr/>
          </p:nvCxnSpPr>
          <p:spPr>
            <a:xfrm rot="5400000" flipH="1" flipV="1">
              <a:off x="1834987" y="1826192"/>
              <a:ext cx="73543" cy="4835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64" name="Straight Connector 1863"/>
            <p:cNvCxnSpPr/>
            <p:nvPr/>
          </p:nvCxnSpPr>
          <p:spPr>
            <a:xfrm>
              <a:off x="1896563" y="1821248"/>
              <a:ext cx="85967" cy="807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65" name="Straight Connector 1864"/>
            <p:cNvCxnSpPr/>
            <p:nvPr/>
          </p:nvCxnSpPr>
          <p:spPr>
            <a:xfrm rot="5400000" flipH="1" flipV="1">
              <a:off x="1841480" y="1898636"/>
              <a:ext cx="73541" cy="4835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66" name="Straight Connector 1865"/>
            <p:cNvCxnSpPr/>
            <p:nvPr/>
          </p:nvCxnSpPr>
          <p:spPr>
            <a:xfrm rot="16200000" flipH="1">
              <a:off x="1870285" y="1922692"/>
              <a:ext cx="102241" cy="4298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67" name="Straight Connector 1866"/>
            <p:cNvCxnSpPr/>
            <p:nvPr/>
          </p:nvCxnSpPr>
          <p:spPr>
            <a:xfrm rot="5400000" flipH="1" flipV="1">
              <a:off x="1838894" y="1979092"/>
              <a:ext cx="73541" cy="456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68" name="Straight Connector 1867"/>
            <p:cNvCxnSpPr/>
            <p:nvPr/>
          </p:nvCxnSpPr>
          <p:spPr>
            <a:xfrm rot="16200000" flipH="1">
              <a:off x="1865160" y="2004888"/>
              <a:ext cx="156052" cy="8328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21" name="Group 375"/>
            <p:cNvGrpSpPr>
              <a:grpSpLocks/>
            </p:cNvGrpSpPr>
            <p:nvPr/>
          </p:nvGrpSpPr>
          <p:grpSpPr bwMode="auto">
            <a:xfrm flipH="1">
              <a:off x="1655487" y="1827586"/>
              <a:ext cx="135527" cy="314551"/>
              <a:chOff x="1999293" y="1966571"/>
              <a:chExt cx="135527" cy="314551"/>
            </a:xfrm>
          </p:grpSpPr>
          <p:cxnSp>
            <p:nvCxnSpPr>
              <p:cNvPr id="1870" name="Straight Connector 1869"/>
              <p:cNvCxnSpPr/>
              <p:nvPr/>
            </p:nvCxnSpPr>
            <p:spPr>
              <a:xfrm rot="5400000" flipH="1" flipV="1">
                <a:off x="1995117" y="1970695"/>
                <a:ext cx="73541" cy="456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71" name="Straight Connector 1870"/>
              <p:cNvCxnSpPr/>
              <p:nvPr/>
            </p:nvCxnSpPr>
            <p:spPr>
              <a:xfrm>
                <a:off x="2051420" y="1963077"/>
                <a:ext cx="83280" cy="8071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72" name="Straight Connector 1871"/>
              <p:cNvCxnSpPr/>
              <p:nvPr/>
            </p:nvCxnSpPr>
            <p:spPr>
              <a:xfrm rot="5400000" flipH="1" flipV="1">
                <a:off x="1997121" y="2042725"/>
                <a:ext cx="75336" cy="4835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73" name="Straight Connector 1872"/>
              <p:cNvCxnSpPr/>
              <p:nvPr/>
            </p:nvCxnSpPr>
            <p:spPr>
              <a:xfrm rot="16200000" flipH="1">
                <a:off x="2027820" y="2067095"/>
                <a:ext cx="102242" cy="4298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74" name="Straight Connector 1873"/>
              <p:cNvCxnSpPr/>
              <p:nvPr/>
            </p:nvCxnSpPr>
            <p:spPr>
              <a:xfrm rot="5400000" flipH="1" flipV="1">
                <a:off x="1995428" y="2122177"/>
                <a:ext cx="75336" cy="4298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75" name="Straight Connector 1874"/>
              <p:cNvCxnSpPr/>
              <p:nvPr/>
            </p:nvCxnSpPr>
            <p:spPr>
              <a:xfrm rot="16200000" flipH="1">
                <a:off x="2017275" y="2153189"/>
                <a:ext cx="156052" cy="7790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631" name="Group 1875"/>
          <p:cNvGrpSpPr>
            <a:grpSpLocks/>
          </p:cNvGrpSpPr>
          <p:nvPr/>
        </p:nvGrpSpPr>
        <p:grpSpPr bwMode="auto">
          <a:xfrm rot="1350149">
            <a:off x="7874000" y="3559175"/>
            <a:ext cx="612775" cy="766763"/>
            <a:chOff x="1522111" y="1535037"/>
            <a:chExt cx="599082" cy="663672"/>
          </a:xfrm>
        </p:grpSpPr>
        <p:sp>
          <p:nvSpPr>
            <p:cNvPr id="1877" name="Oval 1876"/>
            <p:cNvSpPr/>
            <p:nvPr/>
          </p:nvSpPr>
          <p:spPr>
            <a:xfrm>
              <a:off x="1781252" y="1857352"/>
              <a:ext cx="71393" cy="21435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78" name="Arc 1877"/>
            <p:cNvSpPr/>
            <p:nvPr/>
          </p:nvSpPr>
          <p:spPr>
            <a:xfrm>
              <a:off x="1516114" y="1531412"/>
              <a:ext cx="285573" cy="643061"/>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879" name="Arc 1878"/>
            <p:cNvSpPr/>
            <p:nvPr/>
          </p:nvSpPr>
          <p:spPr>
            <a:xfrm flipH="1">
              <a:off x="1834940" y="1555773"/>
              <a:ext cx="285573" cy="643061"/>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880" name="Straight Connector 1879"/>
            <p:cNvCxnSpPr>
              <a:stCxn id="1877" idx="7"/>
            </p:cNvCxnSpPr>
            <p:nvPr/>
          </p:nvCxnSpPr>
          <p:spPr>
            <a:xfrm rot="5400000" flipH="1" flipV="1">
              <a:off x="1833477" y="1827104"/>
              <a:ext cx="74199" cy="4811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81" name="Straight Connector 1880"/>
            <p:cNvCxnSpPr/>
            <p:nvPr/>
          </p:nvCxnSpPr>
          <p:spPr>
            <a:xfrm>
              <a:off x="1887867" y="1820038"/>
              <a:ext cx="88466" cy="810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82" name="Straight Connector 1881"/>
            <p:cNvCxnSpPr/>
            <p:nvPr/>
          </p:nvCxnSpPr>
          <p:spPr>
            <a:xfrm rot="5400000" flipH="1" flipV="1">
              <a:off x="1831488" y="1899715"/>
              <a:ext cx="75574" cy="481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83" name="Straight Connector 1882"/>
            <p:cNvCxnSpPr/>
            <p:nvPr/>
          </p:nvCxnSpPr>
          <p:spPr>
            <a:xfrm rot="16200000" flipH="1">
              <a:off x="1866684" y="1920787"/>
              <a:ext cx="101681" cy="4345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84" name="Straight Connector 1883"/>
            <p:cNvCxnSpPr/>
            <p:nvPr/>
          </p:nvCxnSpPr>
          <p:spPr>
            <a:xfrm rot="5400000" flipH="1" flipV="1">
              <a:off x="1832655" y="1976136"/>
              <a:ext cx="74199" cy="4811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85" name="Straight Connector 1884"/>
            <p:cNvCxnSpPr/>
            <p:nvPr/>
          </p:nvCxnSpPr>
          <p:spPr>
            <a:xfrm rot="16200000" flipH="1">
              <a:off x="1862592" y="2008041"/>
              <a:ext cx="156643" cy="8380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38" name="Group 375"/>
            <p:cNvGrpSpPr>
              <a:grpSpLocks/>
            </p:cNvGrpSpPr>
            <p:nvPr/>
          </p:nvGrpSpPr>
          <p:grpSpPr bwMode="auto">
            <a:xfrm flipH="1">
              <a:off x="1655487" y="1827586"/>
              <a:ext cx="135527" cy="314551"/>
              <a:chOff x="1999293" y="1966571"/>
              <a:chExt cx="135527" cy="314551"/>
            </a:xfrm>
          </p:grpSpPr>
          <p:cxnSp>
            <p:nvCxnSpPr>
              <p:cNvPr id="1887" name="Straight Connector 1886"/>
              <p:cNvCxnSpPr/>
              <p:nvPr/>
            </p:nvCxnSpPr>
            <p:spPr>
              <a:xfrm rot="5400000" flipH="1" flipV="1">
                <a:off x="1999182" y="1979089"/>
                <a:ext cx="74199" cy="481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88" name="Straight Connector 1887"/>
              <p:cNvCxnSpPr/>
              <p:nvPr/>
            </p:nvCxnSpPr>
            <p:spPr>
              <a:xfrm>
                <a:off x="2059406" y="1972901"/>
                <a:ext cx="86913" cy="810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89" name="Straight Connector 1888"/>
              <p:cNvCxnSpPr/>
              <p:nvPr/>
            </p:nvCxnSpPr>
            <p:spPr>
              <a:xfrm rot="5400000" flipH="1" flipV="1">
                <a:off x="2007560" y="2053060"/>
                <a:ext cx="75573" cy="481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90" name="Straight Connector 1889"/>
              <p:cNvCxnSpPr/>
              <p:nvPr/>
            </p:nvCxnSpPr>
            <p:spPr>
              <a:xfrm rot="16200000" flipH="1">
                <a:off x="2036754" y="2074602"/>
                <a:ext cx="101680" cy="4345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91" name="Straight Connector 1890"/>
              <p:cNvCxnSpPr/>
              <p:nvPr/>
            </p:nvCxnSpPr>
            <p:spPr>
              <a:xfrm rot="5400000" flipH="1" flipV="1">
                <a:off x="2005862" y="2132533"/>
                <a:ext cx="74199" cy="4656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92" name="Straight Connector 1891"/>
              <p:cNvCxnSpPr/>
              <p:nvPr/>
            </p:nvCxnSpPr>
            <p:spPr>
              <a:xfrm rot="16200000" flipH="1">
                <a:off x="2027547" y="2163105"/>
                <a:ext cx="156643" cy="7915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648" name="Group 1892"/>
          <p:cNvGrpSpPr>
            <a:grpSpLocks/>
          </p:cNvGrpSpPr>
          <p:nvPr/>
        </p:nvGrpSpPr>
        <p:grpSpPr bwMode="auto">
          <a:xfrm rot="1350149">
            <a:off x="6877050" y="5791200"/>
            <a:ext cx="612775" cy="766763"/>
            <a:chOff x="1522111" y="1535037"/>
            <a:chExt cx="599082" cy="663672"/>
          </a:xfrm>
        </p:grpSpPr>
        <p:sp>
          <p:nvSpPr>
            <p:cNvPr id="1894" name="Oval 1893"/>
            <p:cNvSpPr/>
            <p:nvPr/>
          </p:nvSpPr>
          <p:spPr>
            <a:xfrm>
              <a:off x="1781252" y="1857352"/>
              <a:ext cx="71393" cy="21435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95" name="Arc 1894"/>
            <p:cNvSpPr/>
            <p:nvPr/>
          </p:nvSpPr>
          <p:spPr>
            <a:xfrm>
              <a:off x="1516114" y="1531412"/>
              <a:ext cx="285573" cy="643061"/>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896" name="Arc 1895"/>
            <p:cNvSpPr/>
            <p:nvPr/>
          </p:nvSpPr>
          <p:spPr>
            <a:xfrm flipH="1">
              <a:off x="1834940" y="1555773"/>
              <a:ext cx="285573" cy="643061"/>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897" name="Straight Connector 1896"/>
            <p:cNvCxnSpPr>
              <a:stCxn id="1894" idx="7"/>
            </p:cNvCxnSpPr>
            <p:nvPr/>
          </p:nvCxnSpPr>
          <p:spPr>
            <a:xfrm rot="5400000" flipH="1" flipV="1">
              <a:off x="1833477" y="1827104"/>
              <a:ext cx="74199" cy="4811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98" name="Straight Connector 1897"/>
            <p:cNvCxnSpPr/>
            <p:nvPr/>
          </p:nvCxnSpPr>
          <p:spPr>
            <a:xfrm>
              <a:off x="1887867" y="1820038"/>
              <a:ext cx="88466" cy="810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99" name="Straight Connector 1898"/>
            <p:cNvCxnSpPr/>
            <p:nvPr/>
          </p:nvCxnSpPr>
          <p:spPr>
            <a:xfrm rot="5400000" flipH="1" flipV="1">
              <a:off x="1831488" y="1899715"/>
              <a:ext cx="75574" cy="481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00" name="Straight Connector 1899"/>
            <p:cNvCxnSpPr/>
            <p:nvPr/>
          </p:nvCxnSpPr>
          <p:spPr>
            <a:xfrm rot="16200000" flipH="1">
              <a:off x="1866684" y="1920787"/>
              <a:ext cx="101681" cy="4345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01" name="Straight Connector 1900"/>
            <p:cNvCxnSpPr/>
            <p:nvPr/>
          </p:nvCxnSpPr>
          <p:spPr>
            <a:xfrm rot="5400000" flipH="1" flipV="1">
              <a:off x="1832655" y="1976136"/>
              <a:ext cx="74199" cy="4811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02" name="Straight Connector 1901"/>
            <p:cNvCxnSpPr/>
            <p:nvPr/>
          </p:nvCxnSpPr>
          <p:spPr>
            <a:xfrm rot="16200000" flipH="1">
              <a:off x="1862592" y="2008041"/>
              <a:ext cx="156643" cy="8380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60" name="Group 375"/>
            <p:cNvGrpSpPr>
              <a:grpSpLocks/>
            </p:cNvGrpSpPr>
            <p:nvPr/>
          </p:nvGrpSpPr>
          <p:grpSpPr bwMode="auto">
            <a:xfrm flipH="1">
              <a:off x="1655487" y="1827586"/>
              <a:ext cx="135527" cy="314551"/>
              <a:chOff x="1999293" y="1966571"/>
              <a:chExt cx="135527" cy="314551"/>
            </a:xfrm>
          </p:grpSpPr>
          <p:cxnSp>
            <p:nvCxnSpPr>
              <p:cNvPr id="1904" name="Straight Connector 1903"/>
              <p:cNvCxnSpPr/>
              <p:nvPr/>
            </p:nvCxnSpPr>
            <p:spPr>
              <a:xfrm rot="5400000" flipH="1" flipV="1">
                <a:off x="1999182" y="1979089"/>
                <a:ext cx="74199" cy="481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05" name="Straight Connector 1904"/>
              <p:cNvCxnSpPr/>
              <p:nvPr/>
            </p:nvCxnSpPr>
            <p:spPr>
              <a:xfrm>
                <a:off x="2059406" y="1972901"/>
                <a:ext cx="86913" cy="810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06" name="Straight Connector 1905"/>
              <p:cNvCxnSpPr/>
              <p:nvPr/>
            </p:nvCxnSpPr>
            <p:spPr>
              <a:xfrm rot="5400000" flipH="1" flipV="1">
                <a:off x="2007560" y="2053060"/>
                <a:ext cx="75573" cy="481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07" name="Straight Connector 1906"/>
              <p:cNvCxnSpPr/>
              <p:nvPr/>
            </p:nvCxnSpPr>
            <p:spPr>
              <a:xfrm rot="16200000" flipH="1">
                <a:off x="2036754" y="2074602"/>
                <a:ext cx="101680" cy="4345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08" name="Straight Connector 1907"/>
              <p:cNvCxnSpPr/>
              <p:nvPr/>
            </p:nvCxnSpPr>
            <p:spPr>
              <a:xfrm rot="5400000" flipH="1" flipV="1">
                <a:off x="2005862" y="2132533"/>
                <a:ext cx="74199" cy="4656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09" name="Straight Connector 1908"/>
              <p:cNvCxnSpPr/>
              <p:nvPr/>
            </p:nvCxnSpPr>
            <p:spPr>
              <a:xfrm rot="16200000" flipH="1">
                <a:off x="2027547" y="2163105"/>
                <a:ext cx="156643" cy="7915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aphicFrame>
        <p:nvGraphicFramePr>
          <p:cNvPr id="1910" name="Object 9"/>
          <p:cNvGraphicFramePr>
            <a:graphicFrameLocks noChangeAspect="1"/>
          </p:cNvGraphicFramePr>
          <p:nvPr/>
        </p:nvGraphicFramePr>
        <p:xfrm>
          <a:off x="6837363" y="444500"/>
          <a:ext cx="1744662" cy="855663"/>
        </p:xfrm>
        <a:graphic>
          <a:graphicData uri="http://schemas.openxmlformats.org/presentationml/2006/ole">
            <mc:AlternateContent xmlns:mc="http://schemas.openxmlformats.org/markup-compatibility/2006">
              <mc:Choice xmlns:v="urn:schemas-microsoft-com:vml" Requires="v">
                <p:oleObj spid="_x0000_s7257" name="Equation" r:id="rId18" imgW="291847" imgH="177646" progId="Equation.DSMT4">
                  <p:embed/>
                </p:oleObj>
              </mc:Choice>
              <mc:Fallback>
                <p:oleObj name="Equation" r:id="rId18" imgW="291847" imgH="177646" progId="Equation.DSMT4">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37363" y="444500"/>
                        <a:ext cx="1744662"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62" name="Group 1910"/>
          <p:cNvGrpSpPr>
            <a:grpSpLocks/>
          </p:cNvGrpSpPr>
          <p:nvPr/>
        </p:nvGrpSpPr>
        <p:grpSpPr bwMode="auto">
          <a:xfrm rot="1139775">
            <a:off x="6481763" y="6345238"/>
            <a:ext cx="371475" cy="465137"/>
            <a:chOff x="1522111" y="1535037"/>
            <a:chExt cx="599082" cy="663672"/>
          </a:xfrm>
        </p:grpSpPr>
        <p:sp>
          <p:nvSpPr>
            <p:cNvPr id="1912" name="Oval 1911"/>
            <p:cNvSpPr/>
            <p:nvPr/>
          </p:nvSpPr>
          <p:spPr>
            <a:xfrm>
              <a:off x="1775491" y="1851060"/>
              <a:ext cx="71685" cy="21518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13" name="Arc 1912"/>
            <p:cNvSpPr/>
            <p:nvPr/>
          </p:nvSpPr>
          <p:spPr>
            <a:xfrm>
              <a:off x="1519882" y="1534784"/>
              <a:ext cx="286740" cy="64328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914" name="Arc 1913"/>
            <p:cNvSpPr/>
            <p:nvPr/>
          </p:nvSpPr>
          <p:spPr>
            <a:xfrm flipH="1">
              <a:off x="1824499" y="1552200"/>
              <a:ext cx="286740" cy="643287"/>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915" name="Straight Connector 1914"/>
            <p:cNvCxnSpPr>
              <a:stCxn id="1912" idx="7"/>
            </p:cNvCxnSpPr>
            <p:nvPr/>
          </p:nvCxnSpPr>
          <p:spPr>
            <a:xfrm rot="5400000" flipH="1" flipV="1">
              <a:off x="1826561" y="1822487"/>
              <a:ext cx="74749" cy="4864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16" name="Straight Connector 1915"/>
            <p:cNvCxnSpPr/>
            <p:nvPr/>
          </p:nvCxnSpPr>
          <p:spPr>
            <a:xfrm>
              <a:off x="1895059" y="1820431"/>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17" name="Straight Connector 1916"/>
            <p:cNvCxnSpPr/>
            <p:nvPr/>
          </p:nvCxnSpPr>
          <p:spPr>
            <a:xfrm rot="5400000" flipH="1" flipV="1">
              <a:off x="1826601" y="1899131"/>
              <a:ext cx="74749"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18" name="Straight Connector 1917"/>
            <p:cNvCxnSpPr/>
            <p:nvPr/>
          </p:nvCxnSpPr>
          <p:spPr>
            <a:xfrm rot="16200000" flipH="1">
              <a:off x="1858568" y="1921354"/>
              <a:ext cx="101930" cy="435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19" name="Straight Connector 1918"/>
            <p:cNvCxnSpPr/>
            <p:nvPr/>
          </p:nvCxnSpPr>
          <p:spPr>
            <a:xfrm rot="5400000" flipH="1" flipV="1">
              <a:off x="1836779" y="1978760"/>
              <a:ext cx="74749"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20" name="Straight Connector 1919"/>
            <p:cNvCxnSpPr/>
            <p:nvPr/>
          </p:nvCxnSpPr>
          <p:spPr>
            <a:xfrm rot="16200000" flipH="1">
              <a:off x="1852775" y="2004553"/>
              <a:ext cx="156292" cy="844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72" name="Group 375"/>
            <p:cNvGrpSpPr>
              <a:grpSpLocks/>
            </p:cNvGrpSpPr>
            <p:nvPr/>
          </p:nvGrpSpPr>
          <p:grpSpPr bwMode="auto">
            <a:xfrm flipH="1">
              <a:off x="1655487" y="1827586"/>
              <a:ext cx="135527" cy="314551"/>
              <a:chOff x="1999293" y="1966571"/>
              <a:chExt cx="135527" cy="314551"/>
            </a:xfrm>
          </p:grpSpPr>
          <p:cxnSp>
            <p:nvCxnSpPr>
              <p:cNvPr id="1922" name="Straight Connector 1921"/>
              <p:cNvCxnSpPr/>
              <p:nvPr/>
            </p:nvCxnSpPr>
            <p:spPr>
              <a:xfrm rot="5400000" flipH="1" flipV="1">
                <a:off x="1996700" y="1967071"/>
                <a:ext cx="77013"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23" name="Straight Connector 1922"/>
              <p:cNvCxnSpPr/>
              <p:nvPr/>
            </p:nvCxnSpPr>
            <p:spPr>
              <a:xfrm>
                <a:off x="2060000" y="1959451"/>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24" name="Straight Connector 1923"/>
              <p:cNvCxnSpPr/>
              <p:nvPr/>
            </p:nvCxnSpPr>
            <p:spPr>
              <a:xfrm rot="5400000" flipH="1" flipV="1">
                <a:off x="2001464" y="2041242"/>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25" name="Straight Connector 1924"/>
              <p:cNvCxnSpPr/>
              <p:nvPr/>
            </p:nvCxnSpPr>
            <p:spPr>
              <a:xfrm rot="16200000" flipH="1">
                <a:off x="2035493" y="2064641"/>
                <a:ext cx="104194" cy="4352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26" name="Straight Connector 1925"/>
              <p:cNvCxnSpPr/>
              <p:nvPr/>
            </p:nvCxnSpPr>
            <p:spPr>
              <a:xfrm rot="5400000" flipH="1" flipV="1">
                <a:off x="2003011" y="2120766"/>
                <a:ext cx="74749"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27" name="Straight Connector 1926"/>
              <p:cNvCxnSpPr/>
              <p:nvPr/>
            </p:nvCxnSpPr>
            <p:spPr>
              <a:xfrm rot="16200000" flipH="1">
                <a:off x="2031748" y="2151648"/>
                <a:ext cx="156291" cy="8192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679" name="Group 1927"/>
          <p:cNvGrpSpPr>
            <a:grpSpLocks/>
          </p:cNvGrpSpPr>
          <p:nvPr/>
        </p:nvGrpSpPr>
        <p:grpSpPr bwMode="auto">
          <a:xfrm rot="1139775">
            <a:off x="7296150" y="6477000"/>
            <a:ext cx="258763" cy="311150"/>
            <a:chOff x="1522111" y="1535037"/>
            <a:chExt cx="599082" cy="663672"/>
          </a:xfrm>
        </p:grpSpPr>
        <p:sp>
          <p:nvSpPr>
            <p:cNvPr id="1929" name="Oval 1928"/>
            <p:cNvSpPr/>
            <p:nvPr/>
          </p:nvSpPr>
          <p:spPr>
            <a:xfrm>
              <a:off x="1768590" y="1857285"/>
              <a:ext cx="69833" cy="21332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30" name="Arc 1929"/>
            <p:cNvSpPr/>
            <p:nvPr/>
          </p:nvSpPr>
          <p:spPr>
            <a:xfrm>
              <a:off x="1520707" y="1534303"/>
              <a:ext cx="286677" cy="643356"/>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931" name="Arc 1930"/>
            <p:cNvSpPr/>
            <p:nvPr/>
          </p:nvSpPr>
          <p:spPr>
            <a:xfrm flipH="1">
              <a:off x="1820711" y="1546587"/>
              <a:ext cx="286677" cy="643356"/>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932" name="Straight Connector 1931"/>
            <p:cNvCxnSpPr>
              <a:stCxn id="1929" idx="7"/>
            </p:cNvCxnSpPr>
            <p:nvPr/>
          </p:nvCxnSpPr>
          <p:spPr>
            <a:xfrm rot="5400000" flipH="1" flipV="1">
              <a:off x="1817846" y="1818054"/>
              <a:ext cx="74494" cy="4778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33" name="Straight Connector 1932"/>
            <p:cNvCxnSpPr/>
            <p:nvPr/>
          </p:nvCxnSpPr>
          <p:spPr>
            <a:xfrm>
              <a:off x="1878500" y="1812031"/>
              <a:ext cx="88208" cy="7787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34" name="Straight Connector 1933"/>
            <p:cNvCxnSpPr/>
            <p:nvPr/>
          </p:nvCxnSpPr>
          <p:spPr>
            <a:xfrm rot="5400000" flipH="1" flipV="1">
              <a:off x="1825594" y="1890799"/>
              <a:ext cx="74494" cy="477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35" name="Straight Connector 1934"/>
            <p:cNvCxnSpPr/>
            <p:nvPr/>
          </p:nvCxnSpPr>
          <p:spPr>
            <a:xfrm rot="16200000" flipH="1">
              <a:off x="1859305" y="1909881"/>
              <a:ext cx="101582" cy="4410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36" name="Straight Connector 1935"/>
            <p:cNvCxnSpPr/>
            <p:nvPr/>
          </p:nvCxnSpPr>
          <p:spPr>
            <a:xfrm rot="5400000" flipH="1" flipV="1">
              <a:off x="1824112" y="1970054"/>
              <a:ext cx="74494" cy="477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37" name="Straight Connector 1936"/>
            <p:cNvCxnSpPr/>
            <p:nvPr/>
          </p:nvCxnSpPr>
          <p:spPr>
            <a:xfrm rot="16200000" flipH="1">
              <a:off x="1849651" y="2000569"/>
              <a:ext cx="155760" cy="8085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89" name="Group 375"/>
            <p:cNvGrpSpPr>
              <a:grpSpLocks/>
            </p:cNvGrpSpPr>
            <p:nvPr/>
          </p:nvGrpSpPr>
          <p:grpSpPr bwMode="auto">
            <a:xfrm flipH="1">
              <a:off x="1655487" y="1827586"/>
              <a:ext cx="135527" cy="314551"/>
              <a:chOff x="1999293" y="1966571"/>
              <a:chExt cx="135527" cy="314551"/>
            </a:xfrm>
          </p:grpSpPr>
          <p:cxnSp>
            <p:nvCxnSpPr>
              <p:cNvPr id="1939" name="Straight Connector 1938"/>
              <p:cNvCxnSpPr/>
              <p:nvPr/>
            </p:nvCxnSpPr>
            <p:spPr>
              <a:xfrm rot="5400000" flipH="1" flipV="1">
                <a:off x="2004843" y="1962287"/>
                <a:ext cx="74494" cy="4778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40" name="Straight Connector 1939"/>
              <p:cNvCxnSpPr/>
              <p:nvPr/>
            </p:nvCxnSpPr>
            <p:spPr>
              <a:xfrm>
                <a:off x="2069340" y="1957430"/>
                <a:ext cx="88207" cy="8126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41" name="Straight Connector 1940"/>
              <p:cNvCxnSpPr/>
              <p:nvPr/>
            </p:nvCxnSpPr>
            <p:spPr>
              <a:xfrm rot="5400000" flipH="1" flipV="1">
                <a:off x="2013389" y="2033037"/>
                <a:ext cx="74494" cy="477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42" name="Straight Connector 1941"/>
              <p:cNvCxnSpPr/>
              <p:nvPr/>
            </p:nvCxnSpPr>
            <p:spPr>
              <a:xfrm rot="16200000" flipH="1">
                <a:off x="2045550" y="2058862"/>
                <a:ext cx="104970" cy="4410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43" name="Straight Connector 1942"/>
              <p:cNvCxnSpPr/>
              <p:nvPr/>
            </p:nvCxnSpPr>
            <p:spPr>
              <a:xfrm rot="5400000" flipH="1" flipV="1">
                <a:off x="2009003" y="2117593"/>
                <a:ext cx="74494" cy="4778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44" name="Straight Connector 1943"/>
              <p:cNvCxnSpPr/>
              <p:nvPr/>
            </p:nvCxnSpPr>
            <p:spPr>
              <a:xfrm rot="16200000" flipH="1">
                <a:off x="2032973" y="2144774"/>
                <a:ext cx="155760" cy="8453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696" name="Group 1944"/>
          <p:cNvGrpSpPr>
            <a:grpSpLocks/>
          </p:cNvGrpSpPr>
          <p:nvPr/>
        </p:nvGrpSpPr>
        <p:grpSpPr bwMode="auto">
          <a:xfrm rot="1139775">
            <a:off x="7842250" y="6513513"/>
            <a:ext cx="258763" cy="311150"/>
            <a:chOff x="1522111" y="1535037"/>
            <a:chExt cx="599082" cy="663672"/>
          </a:xfrm>
        </p:grpSpPr>
        <p:sp>
          <p:nvSpPr>
            <p:cNvPr id="1946" name="Oval 1945"/>
            <p:cNvSpPr/>
            <p:nvPr/>
          </p:nvSpPr>
          <p:spPr>
            <a:xfrm>
              <a:off x="1768590" y="1857285"/>
              <a:ext cx="69833"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47" name="Arc 1946"/>
            <p:cNvSpPr/>
            <p:nvPr/>
          </p:nvSpPr>
          <p:spPr>
            <a:xfrm>
              <a:off x="1520707" y="1534303"/>
              <a:ext cx="286677" cy="643356"/>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948" name="Arc 1947"/>
            <p:cNvSpPr/>
            <p:nvPr/>
          </p:nvSpPr>
          <p:spPr>
            <a:xfrm flipH="1">
              <a:off x="1820711" y="1546587"/>
              <a:ext cx="286677" cy="643356"/>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949" name="Straight Connector 1948"/>
            <p:cNvCxnSpPr>
              <a:stCxn id="1946" idx="7"/>
            </p:cNvCxnSpPr>
            <p:nvPr/>
          </p:nvCxnSpPr>
          <p:spPr>
            <a:xfrm rot="5400000" flipH="1" flipV="1">
              <a:off x="1817846" y="1818052"/>
              <a:ext cx="74494" cy="4778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50" name="Straight Connector 1949"/>
            <p:cNvCxnSpPr/>
            <p:nvPr/>
          </p:nvCxnSpPr>
          <p:spPr>
            <a:xfrm>
              <a:off x="1878499" y="1812029"/>
              <a:ext cx="88208" cy="77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51" name="Straight Connector 1950"/>
            <p:cNvCxnSpPr/>
            <p:nvPr/>
          </p:nvCxnSpPr>
          <p:spPr>
            <a:xfrm rot="5400000" flipH="1" flipV="1">
              <a:off x="1825594" y="1890799"/>
              <a:ext cx="74494" cy="477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52" name="Straight Connector 1951"/>
            <p:cNvCxnSpPr/>
            <p:nvPr/>
          </p:nvCxnSpPr>
          <p:spPr>
            <a:xfrm rot="16200000" flipH="1">
              <a:off x="1859305" y="1909879"/>
              <a:ext cx="101582" cy="4410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53" name="Straight Connector 1952"/>
            <p:cNvCxnSpPr/>
            <p:nvPr/>
          </p:nvCxnSpPr>
          <p:spPr>
            <a:xfrm rot="5400000" flipH="1" flipV="1">
              <a:off x="1824112" y="1970054"/>
              <a:ext cx="74494" cy="477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54" name="Straight Connector 1953"/>
            <p:cNvCxnSpPr/>
            <p:nvPr/>
          </p:nvCxnSpPr>
          <p:spPr>
            <a:xfrm rot="16200000" flipH="1">
              <a:off x="1849650" y="2000567"/>
              <a:ext cx="155760" cy="8085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06" name="Group 375"/>
            <p:cNvGrpSpPr>
              <a:grpSpLocks/>
            </p:cNvGrpSpPr>
            <p:nvPr/>
          </p:nvGrpSpPr>
          <p:grpSpPr bwMode="auto">
            <a:xfrm flipH="1">
              <a:off x="1655487" y="1827586"/>
              <a:ext cx="135527" cy="314551"/>
              <a:chOff x="1999293" y="1966571"/>
              <a:chExt cx="135527" cy="314551"/>
            </a:xfrm>
          </p:grpSpPr>
          <p:cxnSp>
            <p:nvCxnSpPr>
              <p:cNvPr id="1956" name="Straight Connector 1955"/>
              <p:cNvCxnSpPr/>
              <p:nvPr/>
            </p:nvCxnSpPr>
            <p:spPr>
              <a:xfrm rot="5400000" flipH="1" flipV="1">
                <a:off x="2004844" y="1962285"/>
                <a:ext cx="74494" cy="4778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57" name="Straight Connector 1956"/>
              <p:cNvCxnSpPr/>
              <p:nvPr/>
            </p:nvCxnSpPr>
            <p:spPr>
              <a:xfrm>
                <a:off x="2069340" y="1957428"/>
                <a:ext cx="88207" cy="8126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58" name="Straight Connector 1957"/>
              <p:cNvCxnSpPr/>
              <p:nvPr/>
            </p:nvCxnSpPr>
            <p:spPr>
              <a:xfrm rot="5400000" flipH="1" flipV="1">
                <a:off x="2013389" y="2033037"/>
                <a:ext cx="74494" cy="477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59" name="Straight Connector 1958"/>
              <p:cNvCxnSpPr/>
              <p:nvPr/>
            </p:nvCxnSpPr>
            <p:spPr>
              <a:xfrm rot="16200000" flipH="1">
                <a:off x="2045550" y="2058859"/>
                <a:ext cx="104968" cy="4410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60" name="Straight Connector 1959"/>
              <p:cNvCxnSpPr/>
              <p:nvPr/>
            </p:nvCxnSpPr>
            <p:spPr>
              <a:xfrm rot="5400000" flipH="1" flipV="1">
                <a:off x="2009003" y="2117593"/>
                <a:ext cx="74494" cy="4778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61" name="Straight Connector 1960"/>
              <p:cNvCxnSpPr/>
              <p:nvPr/>
            </p:nvCxnSpPr>
            <p:spPr>
              <a:xfrm rot="16200000" flipH="1">
                <a:off x="2032974" y="2144772"/>
                <a:ext cx="155760" cy="8453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13" name="Group 1961"/>
          <p:cNvGrpSpPr>
            <a:grpSpLocks/>
          </p:cNvGrpSpPr>
          <p:nvPr/>
        </p:nvGrpSpPr>
        <p:grpSpPr bwMode="auto">
          <a:xfrm rot="1139775">
            <a:off x="8374063" y="6297613"/>
            <a:ext cx="258762" cy="311150"/>
            <a:chOff x="1522111" y="1535037"/>
            <a:chExt cx="599082" cy="663672"/>
          </a:xfrm>
        </p:grpSpPr>
        <p:sp>
          <p:nvSpPr>
            <p:cNvPr id="1963" name="Oval 1962"/>
            <p:cNvSpPr/>
            <p:nvPr/>
          </p:nvSpPr>
          <p:spPr>
            <a:xfrm>
              <a:off x="1768591" y="1857285"/>
              <a:ext cx="69831"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64" name="Arc 1963"/>
            <p:cNvSpPr/>
            <p:nvPr/>
          </p:nvSpPr>
          <p:spPr>
            <a:xfrm>
              <a:off x="1520704" y="1534303"/>
              <a:ext cx="286678" cy="643356"/>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965" name="Arc 1964"/>
            <p:cNvSpPr/>
            <p:nvPr/>
          </p:nvSpPr>
          <p:spPr>
            <a:xfrm flipH="1">
              <a:off x="1820710" y="1546587"/>
              <a:ext cx="286678" cy="643356"/>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966" name="Straight Connector 1965"/>
            <p:cNvCxnSpPr>
              <a:stCxn id="1963" idx="7"/>
            </p:cNvCxnSpPr>
            <p:nvPr/>
          </p:nvCxnSpPr>
          <p:spPr>
            <a:xfrm rot="5400000" flipH="1" flipV="1">
              <a:off x="1817846" y="1818052"/>
              <a:ext cx="74494" cy="477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67" name="Straight Connector 1966"/>
            <p:cNvCxnSpPr/>
            <p:nvPr/>
          </p:nvCxnSpPr>
          <p:spPr>
            <a:xfrm>
              <a:off x="1878498" y="1812029"/>
              <a:ext cx="88209" cy="77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68" name="Straight Connector 1967"/>
            <p:cNvCxnSpPr/>
            <p:nvPr/>
          </p:nvCxnSpPr>
          <p:spPr>
            <a:xfrm rot="5400000" flipH="1" flipV="1">
              <a:off x="1825594" y="1890799"/>
              <a:ext cx="74494" cy="4778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69" name="Straight Connector 1968"/>
            <p:cNvCxnSpPr/>
            <p:nvPr/>
          </p:nvCxnSpPr>
          <p:spPr>
            <a:xfrm rot="16200000" flipH="1">
              <a:off x="1859306" y="1909878"/>
              <a:ext cx="101582" cy="4410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70" name="Straight Connector 1969"/>
            <p:cNvCxnSpPr/>
            <p:nvPr/>
          </p:nvCxnSpPr>
          <p:spPr>
            <a:xfrm rot="5400000" flipH="1" flipV="1">
              <a:off x="1824112" y="1970054"/>
              <a:ext cx="74494" cy="4778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71" name="Straight Connector 1970"/>
            <p:cNvCxnSpPr/>
            <p:nvPr/>
          </p:nvCxnSpPr>
          <p:spPr>
            <a:xfrm rot="16200000" flipH="1">
              <a:off x="1849649" y="2000567"/>
              <a:ext cx="155760" cy="8085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23" name="Group 375"/>
            <p:cNvGrpSpPr>
              <a:grpSpLocks/>
            </p:cNvGrpSpPr>
            <p:nvPr/>
          </p:nvGrpSpPr>
          <p:grpSpPr bwMode="auto">
            <a:xfrm flipH="1">
              <a:off x="1655487" y="1827586"/>
              <a:ext cx="135527" cy="314551"/>
              <a:chOff x="1999293" y="1966571"/>
              <a:chExt cx="135527" cy="314551"/>
            </a:xfrm>
          </p:grpSpPr>
          <p:cxnSp>
            <p:nvCxnSpPr>
              <p:cNvPr id="1973" name="Straight Connector 1972"/>
              <p:cNvCxnSpPr/>
              <p:nvPr/>
            </p:nvCxnSpPr>
            <p:spPr>
              <a:xfrm rot="5400000" flipH="1" flipV="1">
                <a:off x="2004843" y="1962284"/>
                <a:ext cx="74494" cy="477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74" name="Straight Connector 1973"/>
              <p:cNvCxnSpPr/>
              <p:nvPr/>
            </p:nvCxnSpPr>
            <p:spPr>
              <a:xfrm>
                <a:off x="2069342" y="1957428"/>
                <a:ext cx="88209" cy="8126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75" name="Straight Connector 1974"/>
              <p:cNvCxnSpPr/>
              <p:nvPr/>
            </p:nvCxnSpPr>
            <p:spPr>
              <a:xfrm rot="5400000" flipH="1" flipV="1">
                <a:off x="2013389" y="2033037"/>
                <a:ext cx="74494" cy="4778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76" name="Straight Connector 1975"/>
              <p:cNvCxnSpPr/>
              <p:nvPr/>
            </p:nvCxnSpPr>
            <p:spPr>
              <a:xfrm rot="16200000" flipH="1">
                <a:off x="2045552" y="2058859"/>
                <a:ext cx="104968" cy="4410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77" name="Straight Connector 1976"/>
              <p:cNvCxnSpPr/>
              <p:nvPr/>
            </p:nvCxnSpPr>
            <p:spPr>
              <a:xfrm rot="5400000" flipH="1" flipV="1">
                <a:off x="2009002" y="2117592"/>
                <a:ext cx="74494" cy="477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78" name="Straight Connector 1977"/>
              <p:cNvCxnSpPr/>
              <p:nvPr/>
            </p:nvCxnSpPr>
            <p:spPr>
              <a:xfrm rot="16200000" flipH="1">
                <a:off x="2032975" y="2144774"/>
                <a:ext cx="155760" cy="8453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0" name="Group 1978"/>
          <p:cNvGrpSpPr>
            <a:grpSpLocks/>
          </p:cNvGrpSpPr>
          <p:nvPr/>
        </p:nvGrpSpPr>
        <p:grpSpPr bwMode="auto">
          <a:xfrm rot="-1925647">
            <a:off x="5624513" y="6405563"/>
            <a:ext cx="346075" cy="390525"/>
            <a:chOff x="1522111" y="1535037"/>
            <a:chExt cx="599082" cy="663672"/>
          </a:xfrm>
        </p:grpSpPr>
        <p:sp>
          <p:nvSpPr>
            <p:cNvPr id="1980" name="Oval 1979"/>
            <p:cNvSpPr/>
            <p:nvPr/>
          </p:nvSpPr>
          <p:spPr>
            <a:xfrm>
              <a:off x="1786358" y="1854759"/>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81" name="Arc 1980"/>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982" name="Arc 1981"/>
            <p:cNvSpPr/>
            <p:nvPr/>
          </p:nvSpPr>
          <p:spPr>
            <a:xfrm flipH="1">
              <a:off x="1834579" y="1555787"/>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983" name="Straight Connector 1982"/>
            <p:cNvCxnSpPr>
              <a:stCxn id="1980"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84" name="Straight Connector 1983"/>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85" name="Straight Connector 1984"/>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86" name="Straight Connector 1985"/>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87" name="Straight Connector 1986"/>
            <p:cNvCxnSpPr/>
            <p:nvPr/>
          </p:nvCxnSpPr>
          <p:spPr>
            <a:xfrm rot="5400000" flipH="1" flipV="1">
              <a:off x="1841695" y="1965853"/>
              <a:ext cx="72843"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88" name="Straight Connector 1987"/>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40" name="Group 375"/>
            <p:cNvGrpSpPr>
              <a:grpSpLocks/>
            </p:cNvGrpSpPr>
            <p:nvPr/>
          </p:nvGrpSpPr>
          <p:grpSpPr bwMode="auto">
            <a:xfrm flipH="1">
              <a:off x="1655487" y="1827586"/>
              <a:ext cx="135527" cy="314551"/>
              <a:chOff x="1999293" y="1966571"/>
              <a:chExt cx="135527" cy="314551"/>
            </a:xfrm>
          </p:grpSpPr>
          <p:cxnSp>
            <p:nvCxnSpPr>
              <p:cNvPr id="1990" name="Straight Connector 1989"/>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91" name="Straight Connector 1990"/>
              <p:cNvCxnSpPr/>
              <p:nvPr/>
            </p:nvCxnSpPr>
            <p:spPr>
              <a:xfrm>
                <a:off x="2047288" y="1944040"/>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92" name="Straight Connector 1991"/>
              <p:cNvCxnSpPr/>
              <p:nvPr/>
            </p:nvCxnSpPr>
            <p:spPr>
              <a:xfrm rot="5400000" flipH="1" flipV="1">
                <a:off x="1986880" y="2025825"/>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93" name="Straight Connector 1992"/>
              <p:cNvCxnSpPr/>
              <p:nvPr/>
            </p:nvCxnSpPr>
            <p:spPr>
              <a:xfrm rot="16200000" flipH="1">
                <a:off x="2016422" y="2047575"/>
                <a:ext cx="110611"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94" name="Straight Connector 1993"/>
              <p:cNvCxnSpPr/>
              <p:nvPr/>
            </p:nvCxnSpPr>
            <p:spPr>
              <a:xfrm rot="5400000" flipH="1" flipV="1">
                <a:off x="1990493" y="2098655"/>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95" name="Straight Connector 1994"/>
              <p:cNvCxnSpPr/>
              <p:nvPr/>
            </p:nvCxnSpPr>
            <p:spPr>
              <a:xfrm rot="16200000" flipH="1">
                <a:off x="2013865" y="2134600"/>
                <a:ext cx="159175"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47" name="Group 1995"/>
          <p:cNvGrpSpPr>
            <a:grpSpLocks/>
          </p:cNvGrpSpPr>
          <p:nvPr/>
        </p:nvGrpSpPr>
        <p:grpSpPr bwMode="auto">
          <a:xfrm rot="-1925647">
            <a:off x="77788" y="6405563"/>
            <a:ext cx="346075" cy="390525"/>
            <a:chOff x="1522111" y="1535037"/>
            <a:chExt cx="599082" cy="663672"/>
          </a:xfrm>
        </p:grpSpPr>
        <p:sp>
          <p:nvSpPr>
            <p:cNvPr id="1997" name="Oval 1996"/>
            <p:cNvSpPr/>
            <p:nvPr/>
          </p:nvSpPr>
          <p:spPr>
            <a:xfrm>
              <a:off x="1786358" y="1854759"/>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98" name="Arc 1997"/>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999" name="Arc 1998"/>
            <p:cNvSpPr/>
            <p:nvPr/>
          </p:nvSpPr>
          <p:spPr>
            <a:xfrm flipH="1">
              <a:off x="1834579" y="1555787"/>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000" name="Straight Connector 1999"/>
            <p:cNvCxnSpPr>
              <a:stCxn id="1997"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01" name="Straight Connector 2000"/>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02" name="Straight Connector 2001"/>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03" name="Straight Connector 2002"/>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04" name="Straight Connector 2003"/>
            <p:cNvCxnSpPr/>
            <p:nvPr/>
          </p:nvCxnSpPr>
          <p:spPr>
            <a:xfrm rot="5400000" flipH="1" flipV="1">
              <a:off x="1841695" y="1965853"/>
              <a:ext cx="72843"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05" name="Straight Connector 2004"/>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57" name="Group 375"/>
            <p:cNvGrpSpPr>
              <a:grpSpLocks/>
            </p:cNvGrpSpPr>
            <p:nvPr/>
          </p:nvGrpSpPr>
          <p:grpSpPr bwMode="auto">
            <a:xfrm flipH="1">
              <a:off x="1655487" y="1827586"/>
              <a:ext cx="135527" cy="314551"/>
              <a:chOff x="1999293" y="1966571"/>
              <a:chExt cx="135527" cy="314551"/>
            </a:xfrm>
          </p:grpSpPr>
          <p:cxnSp>
            <p:nvCxnSpPr>
              <p:cNvPr id="2007" name="Straight Connector 2006"/>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08" name="Straight Connector 2007"/>
              <p:cNvCxnSpPr/>
              <p:nvPr/>
            </p:nvCxnSpPr>
            <p:spPr>
              <a:xfrm>
                <a:off x="2047288" y="1944040"/>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09" name="Straight Connector 2008"/>
              <p:cNvCxnSpPr/>
              <p:nvPr/>
            </p:nvCxnSpPr>
            <p:spPr>
              <a:xfrm rot="5400000" flipH="1" flipV="1">
                <a:off x="1986880" y="2025825"/>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10" name="Straight Connector 2009"/>
              <p:cNvCxnSpPr/>
              <p:nvPr/>
            </p:nvCxnSpPr>
            <p:spPr>
              <a:xfrm rot="16200000" flipH="1">
                <a:off x="2016422" y="2047575"/>
                <a:ext cx="110611"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11" name="Straight Connector 2010"/>
              <p:cNvCxnSpPr/>
              <p:nvPr/>
            </p:nvCxnSpPr>
            <p:spPr>
              <a:xfrm rot="5400000" flipH="1" flipV="1">
                <a:off x="1990493" y="2098655"/>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12" name="Straight Connector 2011"/>
              <p:cNvCxnSpPr/>
              <p:nvPr/>
            </p:nvCxnSpPr>
            <p:spPr>
              <a:xfrm rot="16200000" flipH="1">
                <a:off x="2013865" y="2134600"/>
                <a:ext cx="159175"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64" name="Group 2012"/>
          <p:cNvGrpSpPr>
            <a:grpSpLocks/>
          </p:cNvGrpSpPr>
          <p:nvPr/>
        </p:nvGrpSpPr>
        <p:grpSpPr bwMode="auto">
          <a:xfrm rot="-1925647">
            <a:off x="77788" y="3787775"/>
            <a:ext cx="346075" cy="390525"/>
            <a:chOff x="1522111" y="1535037"/>
            <a:chExt cx="599082" cy="663672"/>
          </a:xfrm>
        </p:grpSpPr>
        <p:sp>
          <p:nvSpPr>
            <p:cNvPr id="2014" name="Oval 2013"/>
            <p:cNvSpPr/>
            <p:nvPr/>
          </p:nvSpPr>
          <p:spPr>
            <a:xfrm>
              <a:off x="1786357" y="1854760"/>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15" name="Arc 2014"/>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016" name="Arc 2015"/>
            <p:cNvSpPr/>
            <p:nvPr/>
          </p:nvSpPr>
          <p:spPr>
            <a:xfrm flipH="1">
              <a:off x="1834578" y="1555789"/>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017" name="Straight Connector 2016"/>
            <p:cNvCxnSpPr>
              <a:stCxn id="2014"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18" name="Straight Connector 2017"/>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19" name="Straight Connector 2018"/>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20" name="Straight Connector 2019"/>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21" name="Straight Connector 2020"/>
            <p:cNvCxnSpPr/>
            <p:nvPr/>
          </p:nvCxnSpPr>
          <p:spPr>
            <a:xfrm rot="5400000" flipH="1" flipV="1">
              <a:off x="1841696" y="1965854"/>
              <a:ext cx="72841"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22" name="Straight Connector 2021"/>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74" name="Group 375"/>
            <p:cNvGrpSpPr>
              <a:grpSpLocks/>
            </p:cNvGrpSpPr>
            <p:nvPr/>
          </p:nvGrpSpPr>
          <p:grpSpPr bwMode="auto">
            <a:xfrm flipH="1">
              <a:off x="1655487" y="1827586"/>
              <a:ext cx="135527" cy="314551"/>
              <a:chOff x="1999293" y="1966571"/>
              <a:chExt cx="135527" cy="314551"/>
            </a:xfrm>
          </p:grpSpPr>
          <p:cxnSp>
            <p:nvCxnSpPr>
              <p:cNvPr id="2024" name="Straight Connector 2023"/>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25" name="Straight Connector 2024"/>
              <p:cNvCxnSpPr/>
              <p:nvPr/>
            </p:nvCxnSpPr>
            <p:spPr>
              <a:xfrm>
                <a:off x="2047289" y="1944041"/>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26" name="Straight Connector 2025"/>
              <p:cNvCxnSpPr/>
              <p:nvPr/>
            </p:nvCxnSpPr>
            <p:spPr>
              <a:xfrm rot="5400000" flipH="1" flipV="1">
                <a:off x="1986881" y="2025826"/>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27" name="Straight Connector 2026"/>
              <p:cNvCxnSpPr/>
              <p:nvPr/>
            </p:nvCxnSpPr>
            <p:spPr>
              <a:xfrm rot="16200000" flipH="1">
                <a:off x="2016421" y="2047576"/>
                <a:ext cx="110613"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28" name="Straight Connector 2027"/>
              <p:cNvCxnSpPr/>
              <p:nvPr/>
            </p:nvCxnSpPr>
            <p:spPr>
              <a:xfrm rot="5400000" flipH="1" flipV="1">
                <a:off x="1990494" y="2098656"/>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29" name="Straight Connector 2028"/>
              <p:cNvCxnSpPr/>
              <p:nvPr/>
            </p:nvCxnSpPr>
            <p:spPr>
              <a:xfrm rot="16200000" flipH="1">
                <a:off x="2013865" y="2134600"/>
                <a:ext cx="159173"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81" name="Group 2029"/>
          <p:cNvGrpSpPr>
            <a:grpSpLocks/>
          </p:cNvGrpSpPr>
          <p:nvPr/>
        </p:nvGrpSpPr>
        <p:grpSpPr bwMode="auto">
          <a:xfrm rot="-1925647">
            <a:off x="708025" y="334963"/>
            <a:ext cx="346075" cy="390525"/>
            <a:chOff x="1522111" y="1535037"/>
            <a:chExt cx="599082" cy="663672"/>
          </a:xfrm>
        </p:grpSpPr>
        <p:sp>
          <p:nvSpPr>
            <p:cNvPr id="2031" name="Oval 2030"/>
            <p:cNvSpPr/>
            <p:nvPr/>
          </p:nvSpPr>
          <p:spPr>
            <a:xfrm>
              <a:off x="1786360" y="1854760"/>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32" name="Arc 2031"/>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033" name="Arc 2032"/>
            <p:cNvSpPr/>
            <p:nvPr/>
          </p:nvSpPr>
          <p:spPr>
            <a:xfrm flipH="1">
              <a:off x="1834581" y="1555788"/>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034" name="Straight Connector 2033"/>
            <p:cNvCxnSpPr>
              <a:stCxn id="2031"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35" name="Straight Connector 2034"/>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36" name="Straight Connector 2035"/>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37" name="Straight Connector 2036"/>
            <p:cNvCxnSpPr/>
            <p:nvPr/>
          </p:nvCxnSpPr>
          <p:spPr>
            <a:xfrm rot="16200000" flipH="1">
              <a:off x="1871645" y="1919968"/>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38" name="Straight Connector 2037"/>
            <p:cNvCxnSpPr/>
            <p:nvPr/>
          </p:nvCxnSpPr>
          <p:spPr>
            <a:xfrm rot="5400000" flipH="1" flipV="1">
              <a:off x="1841694" y="1965853"/>
              <a:ext cx="72843"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39" name="Straight Connector 2038"/>
            <p:cNvCxnSpPr/>
            <p:nvPr/>
          </p:nvCxnSpPr>
          <p:spPr>
            <a:xfrm rot="16200000" flipH="1">
              <a:off x="1863744" y="1993899"/>
              <a:ext cx="156476" cy="8519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91" name="Group 375"/>
            <p:cNvGrpSpPr>
              <a:grpSpLocks/>
            </p:cNvGrpSpPr>
            <p:nvPr/>
          </p:nvGrpSpPr>
          <p:grpSpPr bwMode="auto">
            <a:xfrm flipH="1">
              <a:off x="1655487" y="1827586"/>
              <a:ext cx="135527" cy="314551"/>
              <a:chOff x="1999293" y="1966571"/>
              <a:chExt cx="135527" cy="314551"/>
            </a:xfrm>
          </p:grpSpPr>
          <p:cxnSp>
            <p:nvCxnSpPr>
              <p:cNvPr id="2041" name="Straight Connector 2040"/>
              <p:cNvCxnSpPr/>
              <p:nvPr/>
            </p:nvCxnSpPr>
            <p:spPr>
              <a:xfrm rot="5400000" flipH="1" flipV="1">
                <a:off x="1984134" y="1946529"/>
                <a:ext cx="75540"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42" name="Straight Connector 2041"/>
              <p:cNvCxnSpPr/>
              <p:nvPr/>
            </p:nvCxnSpPr>
            <p:spPr>
              <a:xfrm>
                <a:off x="2047287" y="1944041"/>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43" name="Straight Connector 2042"/>
              <p:cNvCxnSpPr/>
              <p:nvPr/>
            </p:nvCxnSpPr>
            <p:spPr>
              <a:xfrm rot="5400000" flipH="1" flipV="1">
                <a:off x="1986880" y="2025825"/>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44" name="Straight Connector 2043"/>
              <p:cNvCxnSpPr/>
              <p:nvPr/>
            </p:nvCxnSpPr>
            <p:spPr>
              <a:xfrm rot="16200000" flipH="1">
                <a:off x="2016420" y="2047575"/>
                <a:ext cx="110611" cy="412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45" name="Straight Connector 2044"/>
              <p:cNvCxnSpPr/>
              <p:nvPr/>
            </p:nvCxnSpPr>
            <p:spPr>
              <a:xfrm rot="5400000" flipH="1" flipV="1">
                <a:off x="1990491" y="2098656"/>
                <a:ext cx="75540"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46" name="Straight Connector 2045"/>
              <p:cNvCxnSpPr/>
              <p:nvPr/>
            </p:nvCxnSpPr>
            <p:spPr>
              <a:xfrm rot="16200000" flipH="1">
                <a:off x="2013864" y="2134601"/>
                <a:ext cx="159175"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98" name="Group 2046"/>
          <p:cNvGrpSpPr>
            <a:grpSpLocks/>
          </p:cNvGrpSpPr>
          <p:nvPr/>
        </p:nvGrpSpPr>
        <p:grpSpPr bwMode="auto">
          <a:xfrm rot="-1925647">
            <a:off x="77788" y="728663"/>
            <a:ext cx="346075" cy="392112"/>
            <a:chOff x="1522111" y="1535037"/>
            <a:chExt cx="599082" cy="663672"/>
          </a:xfrm>
        </p:grpSpPr>
        <p:sp>
          <p:nvSpPr>
            <p:cNvPr id="2048" name="Oval 2047"/>
            <p:cNvSpPr/>
            <p:nvPr/>
          </p:nvSpPr>
          <p:spPr>
            <a:xfrm>
              <a:off x="1785352" y="1846262"/>
              <a:ext cx="71450" cy="21495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49" name="Arc 2048"/>
            <p:cNvSpPr/>
            <p:nvPr/>
          </p:nvSpPr>
          <p:spPr>
            <a:xfrm>
              <a:off x="1522056" y="1532161"/>
              <a:ext cx="285801" cy="64217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050" name="Arc 2049"/>
            <p:cNvSpPr/>
            <p:nvPr/>
          </p:nvSpPr>
          <p:spPr>
            <a:xfrm flipH="1">
              <a:off x="1834579" y="1555703"/>
              <a:ext cx="285801" cy="64217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051" name="Straight Connector 2050"/>
            <p:cNvCxnSpPr>
              <a:stCxn id="2048" idx="7"/>
            </p:cNvCxnSpPr>
            <p:nvPr/>
          </p:nvCxnSpPr>
          <p:spPr>
            <a:xfrm rot="5400000" flipH="1" flipV="1">
              <a:off x="1833145" y="1826264"/>
              <a:ext cx="75234"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52" name="Straight Connector 2051"/>
            <p:cNvCxnSpPr/>
            <p:nvPr/>
          </p:nvCxnSpPr>
          <p:spPr>
            <a:xfrm>
              <a:off x="1888546" y="1810503"/>
              <a:ext cx="87939"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53" name="Straight Connector 2052"/>
            <p:cNvCxnSpPr/>
            <p:nvPr/>
          </p:nvCxnSpPr>
          <p:spPr>
            <a:xfrm rot="5400000" flipH="1" flipV="1">
              <a:off x="1840344" y="1898047"/>
              <a:ext cx="72548"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54" name="Straight Connector 2053"/>
            <p:cNvCxnSpPr/>
            <p:nvPr/>
          </p:nvCxnSpPr>
          <p:spPr>
            <a:xfrm rot="16200000" flipH="1">
              <a:off x="1871121" y="1920801"/>
              <a:ext cx="102104"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55" name="Straight Connector 2054"/>
            <p:cNvCxnSpPr/>
            <p:nvPr/>
          </p:nvCxnSpPr>
          <p:spPr>
            <a:xfrm rot="5400000" flipH="1" flipV="1">
              <a:off x="1834383" y="1964780"/>
              <a:ext cx="75234"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56" name="Straight Connector 2055"/>
            <p:cNvCxnSpPr/>
            <p:nvPr/>
          </p:nvCxnSpPr>
          <p:spPr>
            <a:xfrm rot="16200000" flipH="1">
              <a:off x="1857212" y="1993773"/>
              <a:ext cx="155842"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08" name="Group 375"/>
            <p:cNvGrpSpPr>
              <a:grpSpLocks/>
            </p:cNvGrpSpPr>
            <p:nvPr/>
          </p:nvGrpSpPr>
          <p:grpSpPr bwMode="auto">
            <a:xfrm flipH="1">
              <a:off x="1655487" y="1827586"/>
              <a:ext cx="135527" cy="314551"/>
              <a:chOff x="1999293" y="1966571"/>
              <a:chExt cx="135527" cy="314551"/>
            </a:xfrm>
          </p:grpSpPr>
          <p:cxnSp>
            <p:nvCxnSpPr>
              <p:cNvPr id="2058" name="Straight Connector 2057"/>
              <p:cNvCxnSpPr/>
              <p:nvPr/>
            </p:nvCxnSpPr>
            <p:spPr>
              <a:xfrm rot="5400000" flipH="1" flipV="1">
                <a:off x="1995515" y="1956810"/>
                <a:ext cx="75234" cy="4122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59" name="Straight Connector 2058"/>
              <p:cNvCxnSpPr/>
              <p:nvPr/>
            </p:nvCxnSpPr>
            <p:spPr>
              <a:xfrm>
                <a:off x="2052819" y="1953686"/>
                <a:ext cx="82442"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60" name="Straight Connector 2059"/>
              <p:cNvCxnSpPr/>
              <p:nvPr/>
            </p:nvCxnSpPr>
            <p:spPr>
              <a:xfrm rot="5400000" flipH="1" flipV="1">
                <a:off x="1991297" y="2030209"/>
                <a:ext cx="72546"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61" name="Straight Connector 2060"/>
              <p:cNvCxnSpPr/>
              <p:nvPr/>
            </p:nvCxnSpPr>
            <p:spPr>
              <a:xfrm rot="16200000" flipH="1">
                <a:off x="2021818" y="2052354"/>
                <a:ext cx="104789"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62" name="Straight Connector 2061"/>
              <p:cNvCxnSpPr/>
              <p:nvPr/>
            </p:nvCxnSpPr>
            <p:spPr>
              <a:xfrm rot="5400000" flipH="1" flipV="1">
                <a:off x="1992581" y="2104166"/>
                <a:ext cx="72546"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63" name="Straight Connector 2062"/>
              <p:cNvCxnSpPr/>
              <p:nvPr/>
            </p:nvCxnSpPr>
            <p:spPr>
              <a:xfrm rot="16200000" flipH="1">
                <a:off x="2023109" y="2135610"/>
                <a:ext cx="155842"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815" name="Group 2063"/>
          <p:cNvGrpSpPr>
            <a:grpSpLocks/>
          </p:cNvGrpSpPr>
          <p:nvPr/>
        </p:nvGrpSpPr>
        <p:grpSpPr bwMode="auto">
          <a:xfrm rot="-1925647">
            <a:off x="1976438" y="803275"/>
            <a:ext cx="346075" cy="390525"/>
            <a:chOff x="1522111" y="1535037"/>
            <a:chExt cx="599082" cy="663672"/>
          </a:xfrm>
        </p:grpSpPr>
        <p:sp>
          <p:nvSpPr>
            <p:cNvPr id="2065" name="Oval 2064"/>
            <p:cNvSpPr/>
            <p:nvPr/>
          </p:nvSpPr>
          <p:spPr>
            <a:xfrm>
              <a:off x="1786357" y="1854760"/>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66" name="Arc 2065"/>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067" name="Arc 2066"/>
            <p:cNvSpPr/>
            <p:nvPr/>
          </p:nvSpPr>
          <p:spPr>
            <a:xfrm flipH="1">
              <a:off x="1834578" y="1555789"/>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068" name="Straight Connector 2067"/>
            <p:cNvCxnSpPr>
              <a:stCxn id="2065"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69" name="Straight Connector 2068"/>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70" name="Straight Connector 2069"/>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71" name="Straight Connector 2070"/>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72" name="Straight Connector 2071"/>
            <p:cNvCxnSpPr/>
            <p:nvPr/>
          </p:nvCxnSpPr>
          <p:spPr>
            <a:xfrm rot="5400000" flipH="1" flipV="1">
              <a:off x="1841696" y="1965854"/>
              <a:ext cx="72841"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73" name="Straight Connector 2072"/>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25" name="Group 375"/>
            <p:cNvGrpSpPr>
              <a:grpSpLocks/>
            </p:cNvGrpSpPr>
            <p:nvPr/>
          </p:nvGrpSpPr>
          <p:grpSpPr bwMode="auto">
            <a:xfrm flipH="1">
              <a:off x="1655487" y="1827586"/>
              <a:ext cx="135527" cy="314551"/>
              <a:chOff x="1999293" y="1966571"/>
              <a:chExt cx="135527" cy="314551"/>
            </a:xfrm>
          </p:grpSpPr>
          <p:cxnSp>
            <p:nvCxnSpPr>
              <p:cNvPr id="2075" name="Straight Connector 2074"/>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76" name="Straight Connector 2075"/>
              <p:cNvCxnSpPr/>
              <p:nvPr/>
            </p:nvCxnSpPr>
            <p:spPr>
              <a:xfrm>
                <a:off x="2047289" y="1944041"/>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77" name="Straight Connector 2076"/>
              <p:cNvCxnSpPr/>
              <p:nvPr/>
            </p:nvCxnSpPr>
            <p:spPr>
              <a:xfrm rot="5400000" flipH="1" flipV="1">
                <a:off x="1986881" y="2025826"/>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78" name="Straight Connector 2077"/>
              <p:cNvCxnSpPr/>
              <p:nvPr/>
            </p:nvCxnSpPr>
            <p:spPr>
              <a:xfrm rot="16200000" flipH="1">
                <a:off x="2016421" y="2047576"/>
                <a:ext cx="110613"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79" name="Straight Connector 2078"/>
              <p:cNvCxnSpPr/>
              <p:nvPr/>
            </p:nvCxnSpPr>
            <p:spPr>
              <a:xfrm rot="5400000" flipH="1" flipV="1">
                <a:off x="1990494" y="2098656"/>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80" name="Straight Connector 2079"/>
              <p:cNvCxnSpPr/>
              <p:nvPr/>
            </p:nvCxnSpPr>
            <p:spPr>
              <a:xfrm rot="16200000" flipH="1">
                <a:off x="2013865" y="2134600"/>
                <a:ext cx="159173"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832" name="Group 2080"/>
          <p:cNvGrpSpPr>
            <a:grpSpLocks/>
          </p:cNvGrpSpPr>
          <p:nvPr/>
        </p:nvGrpSpPr>
        <p:grpSpPr bwMode="auto">
          <a:xfrm rot="-1925647">
            <a:off x="2428875" y="781050"/>
            <a:ext cx="346075" cy="392113"/>
            <a:chOff x="1522111" y="1535037"/>
            <a:chExt cx="599082" cy="663672"/>
          </a:xfrm>
        </p:grpSpPr>
        <p:sp>
          <p:nvSpPr>
            <p:cNvPr id="2082" name="Oval 2081"/>
            <p:cNvSpPr/>
            <p:nvPr/>
          </p:nvSpPr>
          <p:spPr>
            <a:xfrm>
              <a:off x="1785353" y="1846264"/>
              <a:ext cx="71450" cy="21495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83" name="Arc 2082"/>
            <p:cNvSpPr/>
            <p:nvPr/>
          </p:nvSpPr>
          <p:spPr>
            <a:xfrm>
              <a:off x="1522056" y="1532161"/>
              <a:ext cx="285801" cy="64217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084" name="Arc 2083"/>
            <p:cNvSpPr/>
            <p:nvPr/>
          </p:nvSpPr>
          <p:spPr>
            <a:xfrm flipH="1">
              <a:off x="1834580" y="1555706"/>
              <a:ext cx="285801" cy="64217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085" name="Straight Connector 2084"/>
            <p:cNvCxnSpPr>
              <a:stCxn id="2082" idx="7"/>
            </p:cNvCxnSpPr>
            <p:nvPr/>
          </p:nvCxnSpPr>
          <p:spPr>
            <a:xfrm rot="5400000" flipH="1" flipV="1">
              <a:off x="1833145" y="1826265"/>
              <a:ext cx="75234"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86" name="Straight Connector 2085"/>
            <p:cNvCxnSpPr/>
            <p:nvPr/>
          </p:nvCxnSpPr>
          <p:spPr>
            <a:xfrm>
              <a:off x="1888547" y="1810502"/>
              <a:ext cx="87939"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87" name="Straight Connector 2086"/>
            <p:cNvCxnSpPr/>
            <p:nvPr/>
          </p:nvCxnSpPr>
          <p:spPr>
            <a:xfrm rot="5400000" flipH="1" flipV="1">
              <a:off x="1840347" y="1898047"/>
              <a:ext cx="72546"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88" name="Straight Connector 2087"/>
            <p:cNvCxnSpPr/>
            <p:nvPr/>
          </p:nvCxnSpPr>
          <p:spPr>
            <a:xfrm rot="16200000" flipH="1">
              <a:off x="1871122" y="1920802"/>
              <a:ext cx="102103"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89" name="Straight Connector 2088"/>
            <p:cNvCxnSpPr/>
            <p:nvPr/>
          </p:nvCxnSpPr>
          <p:spPr>
            <a:xfrm rot="5400000" flipH="1" flipV="1">
              <a:off x="1834383" y="1964778"/>
              <a:ext cx="75234"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90" name="Straight Connector 2089"/>
            <p:cNvCxnSpPr/>
            <p:nvPr/>
          </p:nvCxnSpPr>
          <p:spPr>
            <a:xfrm rot="16200000" flipH="1">
              <a:off x="1857215" y="1993771"/>
              <a:ext cx="155842" cy="8519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42" name="Group 375"/>
            <p:cNvGrpSpPr>
              <a:grpSpLocks/>
            </p:cNvGrpSpPr>
            <p:nvPr/>
          </p:nvGrpSpPr>
          <p:grpSpPr bwMode="auto">
            <a:xfrm flipH="1">
              <a:off x="1655487" y="1827586"/>
              <a:ext cx="135527" cy="314551"/>
              <a:chOff x="1999293" y="1966571"/>
              <a:chExt cx="135527" cy="314551"/>
            </a:xfrm>
          </p:grpSpPr>
          <p:cxnSp>
            <p:nvCxnSpPr>
              <p:cNvPr id="2092" name="Straight Connector 2091"/>
              <p:cNvCxnSpPr/>
              <p:nvPr/>
            </p:nvCxnSpPr>
            <p:spPr>
              <a:xfrm rot="5400000" flipH="1" flipV="1">
                <a:off x="1995514" y="1956811"/>
                <a:ext cx="75234" cy="4122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93" name="Straight Connector 2092"/>
              <p:cNvCxnSpPr/>
              <p:nvPr/>
            </p:nvCxnSpPr>
            <p:spPr>
              <a:xfrm>
                <a:off x="2052818" y="1953688"/>
                <a:ext cx="82442"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94" name="Straight Connector 2093"/>
              <p:cNvCxnSpPr/>
              <p:nvPr/>
            </p:nvCxnSpPr>
            <p:spPr>
              <a:xfrm rot="5400000" flipH="1" flipV="1">
                <a:off x="1991298" y="2030210"/>
                <a:ext cx="72548"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95" name="Straight Connector 2094"/>
              <p:cNvCxnSpPr/>
              <p:nvPr/>
            </p:nvCxnSpPr>
            <p:spPr>
              <a:xfrm rot="16200000" flipH="1">
                <a:off x="2021819" y="2052355"/>
                <a:ext cx="104791"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96" name="Straight Connector 2095"/>
              <p:cNvCxnSpPr/>
              <p:nvPr/>
            </p:nvCxnSpPr>
            <p:spPr>
              <a:xfrm rot="5400000" flipH="1" flipV="1">
                <a:off x="1992582" y="2104167"/>
                <a:ext cx="72548"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97" name="Straight Connector 2096"/>
              <p:cNvCxnSpPr/>
              <p:nvPr/>
            </p:nvCxnSpPr>
            <p:spPr>
              <a:xfrm rot="16200000" flipH="1">
                <a:off x="2023107" y="2135610"/>
                <a:ext cx="155842"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849" name="Group 2097"/>
          <p:cNvGrpSpPr>
            <a:grpSpLocks/>
          </p:cNvGrpSpPr>
          <p:nvPr/>
        </p:nvGrpSpPr>
        <p:grpSpPr bwMode="auto">
          <a:xfrm rot="-1925647">
            <a:off x="2754313" y="933450"/>
            <a:ext cx="346075" cy="392113"/>
            <a:chOff x="1522111" y="1535037"/>
            <a:chExt cx="599082" cy="663672"/>
          </a:xfrm>
        </p:grpSpPr>
        <p:sp>
          <p:nvSpPr>
            <p:cNvPr id="2099" name="Oval 2098"/>
            <p:cNvSpPr/>
            <p:nvPr/>
          </p:nvSpPr>
          <p:spPr>
            <a:xfrm>
              <a:off x="1785351" y="1846263"/>
              <a:ext cx="71450" cy="21495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00" name="Arc 2099"/>
            <p:cNvSpPr/>
            <p:nvPr/>
          </p:nvSpPr>
          <p:spPr>
            <a:xfrm>
              <a:off x="1522056" y="1532161"/>
              <a:ext cx="285801" cy="64217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101" name="Arc 2100"/>
            <p:cNvSpPr/>
            <p:nvPr/>
          </p:nvSpPr>
          <p:spPr>
            <a:xfrm flipH="1">
              <a:off x="1834579" y="1555705"/>
              <a:ext cx="285801" cy="64217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102" name="Straight Connector 2101"/>
            <p:cNvCxnSpPr>
              <a:stCxn id="2099" idx="7"/>
            </p:cNvCxnSpPr>
            <p:nvPr/>
          </p:nvCxnSpPr>
          <p:spPr>
            <a:xfrm rot="5400000" flipH="1" flipV="1">
              <a:off x="1833145" y="1826265"/>
              <a:ext cx="75234"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03" name="Straight Connector 2102"/>
            <p:cNvCxnSpPr/>
            <p:nvPr/>
          </p:nvCxnSpPr>
          <p:spPr>
            <a:xfrm>
              <a:off x="1888547" y="1810502"/>
              <a:ext cx="87939"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04" name="Straight Connector 2103"/>
            <p:cNvCxnSpPr/>
            <p:nvPr/>
          </p:nvCxnSpPr>
          <p:spPr>
            <a:xfrm rot="5400000" flipH="1" flipV="1">
              <a:off x="1840347" y="1898047"/>
              <a:ext cx="72546"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05" name="Straight Connector 2104"/>
            <p:cNvCxnSpPr/>
            <p:nvPr/>
          </p:nvCxnSpPr>
          <p:spPr>
            <a:xfrm rot="16200000" flipH="1">
              <a:off x="1871121" y="1920801"/>
              <a:ext cx="102103"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06" name="Straight Connector 2105"/>
            <p:cNvCxnSpPr/>
            <p:nvPr/>
          </p:nvCxnSpPr>
          <p:spPr>
            <a:xfrm rot="5400000" flipH="1" flipV="1">
              <a:off x="1834384" y="1964779"/>
              <a:ext cx="75234"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07" name="Straight Connector 2106"/>
            <p:cNvCxnSpPr/>
            <p:nvPr/>
          </p:nvCxnSpPr>
          <p:spPr>
            <a:xfrm rot="16200000" flipH="1">
              <a:off x="1857213" y="1993772"/>
              <a:ext cx="155842"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59" name="Group 375"/>
            <p:cNvGrpSpPr>
              <a:grpSpLocks/>
            </p:cNvGrpSpPr>
            <p:nvPr/>
          </p:nvGrpSpPr>
          <p:grpSpPr bwMode="auto">
            <a:xfrm flipH="1">
              <a:off x="1655487" y="1827586"/>
              <a:ext cx="135527" cy="314551"/>
              <a:chOff x="1999293" y="1966571"/>
              <a:chExt cx="135527" cy="314551"/>
            </a:xfrm>
          </p:grpSpPr>
          <p:cxnSp>
            <p:nvCxnSpPr>
              <p:cNvPr id="2109" name="Straight Connector 2108"/>
              <p:cNvCxnSpPr/>
              <p:nvPr/>
            </p:nvCxnSpPr>
            <p:spPr>
              <a:xfrm rot="5400000" flipH="1" flipV="1">
                <a:off x="1995516" y="1956812"/>
                <a:ext cx="75234" cy="4122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10" name="Straight Connector 2109"/>
              <p:cNvCxnSpPr/>
              <p:nvPr/>
            </p:nvCxnSpPr>
            <p:spPr>
              <a:xfrm>
                <a:off x="2052820" y="1953687"/>
                <a:ext cx="82442"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11" name="Straight Connector 2110"/>
              <p:cNvCxnSpPr/>
              <p:nvPr/>
            </p:nvCxnSpPr>
            <p:spPr>
              <a:xfrm rot="5400000" flipH="1" flipV="1">
                <a:off x="1991298" y="2030210"/>
                <a:ext cx="72548"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12" name="Straight Connector 2111"/>
              <p:cNvCxnSpPr/>
              <p:nvPr/>
            </p:nvCxnSpPr>
            <p:spPr>
              <a:xfrm rot="16200000" flipH="1">
                <a:off x="2021819" y="2052355"/>
                <a:ext cx="104791"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13" name="Straight Connector 2112"/>
              <p:cNvCxnSpPr/>
              <p:nvPr/>
            </p:nvCxnSpPr>
            <p:spPr>
              <a:xfrm rot="5400000" flipH="1" flipV="1">
                <a:off x="1992582" y="2104167"/>
                <a:ext cx="72548"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14" name="Straight Connector 2113"/>
              <p:cNvCxnSpPr/>
              <p:nvPr/>
            </p:nvCxnSpPr>
            <p:spPr>
              <a:xfrm rot="16200000" flipH="1">
                <a:off x="2023109" y="2135610"/>
                <a:ext cx="155842"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296" name="Group 2114"/>
          <p:cNvGrpSpPr>
            <a:grpSpLocks/>
          </p:cNvGrpSpPr>
          <p:nvPr/>
        </p:nvGrpSpPr>
        <p:grpSpPr bwMode="auto">
          <a:xfrm rot="-1925647">
            <a:off x="3127375" y="1085850"/>
            <a:ext cx="346075" cy="392113"/>
            <a:chOff x="1522111" y="1535037"/>
            <a:chExt cx="599082" cy="663672"/>
          </a:xfrm>
        </p:grpSpPr>
        <p:sp>
          <p:nvSpPr>
            <p:cNvPr id="2116" name="Oval 2115"/>
            <p:cNvSpPr/>
            <p:nvPr/>
          </p:nvSpPr>
          <p:spPr>
            <a:xfrm>
              <a:off x="1785353" y="1846264"/>
              <a:ext cx="71450" cy="21495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17" name="Arc 2116"/>
            <p:cNvSpPr/>
            <p:nvPr/>
          </p:nvSpPr>
          <p:spPr>
            <a:xfrm>
              <a:off x="1522056" y="1532161"/>
              <a:ext cx="285801" cy="64217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118" name="Arc 2117"/>
            <p:cNvSpPr/>
            <p:nvPr/>
          </p:nvSpPr>
          <p:spPr>
            <a:xfrm flipH="1">
              <a:off x="1834580" y="1555706"/>
              <a:ext cx="285801" cy="64217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119" name="Straight Connector 2118"/>
            <p:cNvCxnSpPr>
              <a:stCxn id="2116" idx="7"/>
            </p:cNvCxnSpPr>
            <p:nvPr/>
          </p:nvCxnSpPr>
          <p:spPr>
            <a:xfrm rot="5400000" flipH="1" flipV="1">
              <a:off x="1833145" y="1826265"/>
              <a:ext cx="75234"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20" name="Straight Connector 2119"/>
            <p:cNvCxnSpPr/>
            <p:nvPr/>
          </p:nvCxnSpPr>
          <p:spPr>
            <a:xfrm>
              <a:off x="1888547" y="1810502"/>
              <a:ext cx="87939"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21" name="Straight Connector 2120"/>
            <p:cNvCxnSpPr/>
            <p:nvPr/>
          </p:nvCxnSpPr>
          <p:spPr>
            <a:xfrm rot="5400000" flipH="1" flipV="1">
              <a:off x="1840347" y="1898047"/>
              <a:ext cx="72546"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22" name="Straight Connector 2121"/>
            <p:cNvCxnSpPr/>
            <p:nvPr/>
          </p:nvCxnSpPr>
          <p:spPr>
            <a:xfrm rot="16200000" flipH="1">
              <a:off x="1871122" y="1920802"/>
              <a:ext cx="102103"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23" name="Straight Connector 2122"/>
            <p:cNvCxnSpPr/>
            <p:nvPr/>
          </p:nvCxnSpPr>
          <p:spPr>
            <a:xfrm rot="5400000" flipH="1" flipV="1">
              <a:off x="1834383" y="1964778"/>
              <a:ext cx="75234"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24" name="Straight Connector 2123"/>
            <p:cNvCxnSpPr/>
            <p:nvPr/>
          </p:nvCxnSpPr>
          <p:spPr>
            <a:xfrm rot="16200000" flipH="1">
              <a:off x="1857215" y="1993771"/>
              <a:ext cx="155842" cy="8519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297" name="Group 375"/>
            <p:cNvGrpSpPr>
              <a:grpSpLocks/>
            </p:cNvGrpSpPr>
            <p:nvPr/>
          </p:nvGrpSpPr>
          <p:grpSpPr bwMode="auto">
            <a:xfrm flipH="1">
              <a:off x="1655487" y="1827586"/>
              <a:ext cx="135527" cy="314551"/>
              <a:chOff x="1999293" y="1966571"/>
              <a:chExt cx="135527" cy="314551"/>
            </a:xfrm>
          </p:grpSpPr>
          <p:cxnSp>
            <p:nvCxnSpPr>
              <p:cNvPr id="2126" name="Straight Connector 2125"/>
              <p:cNvCxnSpPr/>
              <p:nvPr/>
            </p:nvCxnSpPr>
            <p:spPr>
              <a:xfrm rot="5400000" flipH="1" flipV="1">
                <a:off x="1995514" y="1956811"/>
                <a:ext cx="75234" cy="4122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27" name="Straight Connector 2126"/>
              <p:cNvCxnSpPr/>
              <p:nvPr/>
            </p:nvCxnSpPr>
            <p:spPr>
              <a:xfrm>
                <a:off x="2052818" y="1953688"/>
                <a:ext cx="82442"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28" name="Straight Connector 2127"/>
              <p:cNvCxnSpPr/>
              <p:nvPr/>
            </p:nvCxnSpPr>
            <p:spPr>
              <a:xfrm rot="5400000" flipH="1" flipV="1">
                <a:off x="1991298" y="2030210"/>
                <a:ext cx="72548"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29" name="Straight Connector 2128"/>
              <p:cNvCxnSpPr/>
              <p:nvPr/>
            </p:nvCxnSpPr>
            <p:spPr>
              <a:xfrm rot="16200000" flipH="1">
                <a:off x="2021819" y="2052355"/>
                <a:ext cx="104791"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30" name="Straight Connector 2129"/>
              <p:cNvCxnSpPr/>
              <p:nvPr/>
            </p:nvCxnSpPr>
            <p:spPr>
              <a:xfrm rot="5400000" flipH="1" flipV="1">
                <a:off x="1992582" y="2104167"/>
                <a:ext cx="72548"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31" name="Straight Connector 2130"/>
              <p:cNvCxnSpPr/>
              <p:nvPr/>
            </p:nvCxnSpPr>
            <p:spPr>
              <a:xfrm rot="16200000" flipH="1">
                <a:off x="2023107" y="2135610"/>
                <a:ext cx="155842"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298" name="Group 2131"/>
          <p:cNvGrpSpPr>
            <a:grpSpLocks/>
          </p:cNvGrpSpPr>
          <p:nvPr/>
        </p:nvGrpSpPr>
        <p:grpSpPr bwMode="auto">
          <a:xfrm rot="-1925647">
            <a:off x="3579813" y="1238250"/>
            <a:ext cx="346075" cy="392113"/>
            <a:chOff x="1522111" y="1535037"/>
            <a:chExt cx="599082" cy="663672"/>
          </a:xfrm>
        </p:grpSpPr>
        <p:sp>
          <p:nvSpPr>
            <p:cNvPr id="2133" name="Oval 2132"/>
            <p:cNvSpPr/>
            <p:nvPr/>
          </p:nvSpPr>
          <p:spPr>
            <a:xfrm>
              <a:off x="1785351" y="1846263"/>
              <a:ext cx="71450" cy="21495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34" name="Arc 2133"/>
            <p:cNvSpPr/>
            <p:nvPr/>
          </p:nvSpPr>
          <p:spPr>
            <a:xfrm>
              <a:off x="1522056" y="1532161"/>
              <a:ext cx="285801" cy="64217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135" name="Arc 2134"/>
            <p:cNvSpPr/>
            <p:nvPr/>
          </p:nvSpPr>
          <p:spPr>
            <a:xfrm flipH="1">
              <a:off x="1834579" y="1555705"/>
              <a:ext cx="285801" cy="64217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136" name="Straight Connector 2135"/>
            <p:cNvCxnSpPr>
              <a:stCxn id="2133" idx="7"/>
            </p:cNvCxnSpPr>
            <p:nvPr/>
          </p:nvCxnSpPr>
          <p:spPr>
            <a:xfrm rot="5400000" flipH="1" flipV="1">
              <a:off x="1833145" y="1826265"/>
              <a:ext cx="75234"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37" name="Straight Connector 2136"/>
            <p:cNvCxnSpPr/>
            <p:nvPr/>
          </p:nvCxnSpPr>
          <p:spPr>
            <a:xfrm>
              <a:off x="1888547" y="1810502"/>
              <a:ext cx="87939"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38" name="Straight Connector 2137"/>
            <p:cNvCxnSpPr/>
            <p:nvPr/>
          </p:nvCxnSpPr>
          <p:spPr>
            <a:xfrm rot="5400000" flipH="1" flipV="1">
              <a:off x="1840347" y="1898047"/>
              <a:ext cx="72546"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39" name="Straight Connector 2138"/>
            <p:cNvCxnSpPr/>
            <p:nvPr/>
          </p:nvCxnSpPr>
          <p:spPr>
            <a:xfrm rot="16200000" flipH="1">
              <a:off x="1871121" y="1920801"/>
              <a:ext cx="102103"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40" name="Straight Connector 2139"/>
            <p:cNvCxnSpPr/>
            <p:nvPr/>
          </p:nvCxnSpPr>
          <p:spPr>
            <a:xfrm rot="5400000" flipH="1" flipV="1">
              <a:off x="1834384" y="1964779"/>
              <a:ext cx="75234"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41" name="Straight Connector 2140"/>
            <p:cNvCxnSpPr/>
            <p:nvPr/>
          </p:nvCxnSpPr>
          <p:spPr>
            <a:xfrm rot="16200000" flipH="1">
              <a:off x="1857213" y="1993772"/>
              <a:ext cx="155842"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299" name="Group 375"/>
            <p:cNvGrpSpPr>
              <a:grpSpLocks/>
            </p:cNvGrpSpPr>
            <p:nvPr/>
          </p:nvGrpSpPr>
          <p:grpSpPr bwMode="auto">
            <a:xfrm flipH="1">
              <a:off x="1655487" y="1827586"/>
              <a:ext cx="135527" cy="314551"/>
              <a:chOff x="1999293" y="1966571"/>
              <a:chExt cx="135527" cy="314551"/>
            </a:xfrm>
          </p:grpSpPr>
          <p:cxnSp>
            <p:nvCxnSpPr>
              <p:cNvPr id="2143" name="Straight Connector 2142"/>
              <p:cNvCxnSpPr/>
              <p:nvPr/>
            </p:nvCxnSpPr>
            <p:spPr>
              <a:xfrm rot="5400000" flipH="1" flipV="1">
                <a:off x="1995516" y="1956812"/>
                <a:ext cx="75234" cy="4122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44" name="Straight Connector 2143"/>
              <p:cNvCxnSpPr/>
              <p:nvPr/>
            </p:nvCxnSpPr>
            <p:spPr>
              <a:xfrm>
                <a:off x="2052820" y="1953687"/>
                <a:ext cx="82442"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45" name="Straight Connector 2144"/>
              <p:cNvCxnSpPr/>
              <p:nvPr/>
            </p:nvCxnSpPr>
            <p:spPr>
              <a:xfrm rot="5400000" flipH="1" flipV="1">
                <a:off x="1991298" y="2030210"/>
                <a:ext cx="72548"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46" name="Straight Connector 2145"/>
              <p:cNvCxnSpPr/>
              <p:nvPr/>
            </p:nvCxnSpPr>
            <p:spPr>
              <a:xfrm rot="16200000" flipH="1">
                <a:off x="2021819" y="2052355"/>
                <a:ext cx="104791"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47" name="Straight Connector 2146"/>
              <p:cNvCxnSpPr/>
              <p:nvPr/>
            </p:nvCxnSpPr>
            <p:spPr>
              <a:xfrm rot="5400000" flipH="1" flipV="1">
                <a:off x="1992582" y="2104167"/>
                <a:ext cx="72548"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48" name="Straight Connector 2147"/>
              <p:cNvCxnSpPr/>
              <p:nvPr/>
            </p:nvCxnSpPr>
            <p:spPr>
              <a:xfrm rot="16200000" flipH="1">
                <a:off x="2023109" y="2135610"/>
                <a:ext cx="155842"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00" name="Group 2148"/>
          <p:cNvGrpSpPr>
            <a:grpSpLocks/>
          </p:cNvGrpSpPr>
          <p:nvPr/>
        </p:nvGrpSpPr>
        <p:grpSpPr bwMode="auto">
          <a:xfrm rot="-1925647">
            <a:off x="4125913" y="1390650"/>
            <a:ext cx="346075" cy="392113"/>
            <a:chOff x="1522111" y="1535037"/>
            <a:chExt cx="599082" cy="663672"/>
          </a:xfrm>
        </p:grpSpPr>
        <p:sp>
          <p:nvSpPr>
            <p:cNvPr id="2150" name="Oval 2149"/>
            <p:cNvSpPr/>
            <p:nvPr/>
          </p:nvSpPr>
          <p:spPr>
            <a:xfrm>
              <a:off x="1785351" y="1846263"/>
              <a:ext cx="71450" cy="21495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51" name="Arc 2150"/>
            <p:cNvSpPr/>
            <p:nvPr/>
          </p:nvSpPr>
          <p:spPr>
            <a:xfrm>
              <a:off x="1522056" y="1532161"/>
              <a:ext cx="285801" cy="64217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152" name="Arc 2151"/>
            <p:cNvSpPr/>
            <p:nvPr/>
          </p:nvSpPr>
          <p:spPr>
            <a:xfrm flipH="1">
              <a:off x="1834579" y="1555705"/>
              <a:ext cx="285801" cy="64217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153" name="Straight Connector 2152"/>
            <p:cNvCxnSpPr>
              <a:stCxn id="2150" idx="7"/>
            </p:cNvCxnSpPr>
            <p:nvPr/>
          </p:nvCxnSpPr>
          <p:spPr>
            <a:xfrm rot="5400000" flipH="1" flipV="1">
              <a:off x="1833145" y="1826265"/>
              <a:ext cx="75234"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54" name="Straight Connector 2153"/>
            <p:cNvCxnSpPr/>
            <p:nvPr/>
          </p:nvCxnSpPr>
          <p:spPr>
            <a:xfrm>
              <a:off x="1888547" y="1810502"/>
              <a:ext cx="87939"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55" name="Straight Connector 2154"/>
            <p:cNvCxnSpPr/>
            <p:nvPr/>
          </p:nvCxnSpPr>
          <p:spPr>
            <a:xfrm rot="5400000" flipH="1" flipV="1">
              <a:off x="1840347" y="1898047"/>
              <a:ext cx="72546"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56" name="Straight Connector 2155"/>
            <p:cNvCxnSpPr/>
            <p:nvPr/>
          </p:nvCxnSpPr>
          <p:spPr>
            <a:xfrm rot="16200000" flipH="1">
              <a:off x="1871121" y="1920801"/>
              <a:ext cx="102103"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57" name="Straight Connector 2156"/>
            <p:cNvCxnSpPr/>
            <p:nvPr/>
          </p:nvCxnSpPr>
          <p:spPr>
            <a:xfrm rot="5400000" flipH="1" flipV="1">
              <a:off x="1834384" y="1964779"/>
              <a:ext cx="75234"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58" name="Straight Connector 2157"/>
            <p:cNvCxnSpPr/>
            <p:nvPr/>
          </p:nvCxnSpPr>
          <p:spPr>
            <a:xfrm rot="16200000" flipH="1">
              <a:off x="1857213" y="1993772"/>
              <a:ext cx="155842"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301" name="Group 375"/>
            <p:cNvGrpSpPr>
              <a:grpSpLocks/>
            </p:cNvGrpSpPr>
            <p:nvPr/>
          </p:nvGrpSpPr>
          <p:grpSpPr bwMode="auto">
            <a:xfrm flipH="1">
              <a:off x="1655487" y="1827586"/>
              <a:ext cx="135527" cy="314551"/>
              <a:chOff x="1999293" y="1966571"/>
              <a:chExt cx="135527" cy="314551"/>
            </a:xfrm>
          </p:grpSpPr>
          <p:cxnSp>
            <p:nvCxnSpPr>
              <p:cNvPr id="2160" name="Straight Connector 2159"/>
              <p:cNvCxnSpPr/>
              <p:nvPr/>
            </p:nvCxnSpPr>
            <p:spPr>
              <a:xfrm rot="5400000" flipH="1" flipV="1">
                <a:off x="1995516" y="1956812"/>
                <a:ext cx="75234" cy="4122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61" name="Straight Connector 2160"/>
              <p:cNvCxnSpPr/>
              <p:nvPr/>
            </p:nvCxnSpPr>
            <p:spPr>
              <a:xfrm>
                <a:off x="2052820" y="1953687"/>
                <a:ext cx="82442"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62" name="Straight Connector 2161"/>
              <p:cNvCxnSpPr/>
              <p:nvPr/>
            </p:nvCxnSpPr>
            <p:spPr>
              <a:xfrm rot="5400000" flipH="1" flipV="1">
                <a:off x="1991298" y="2030210"/>
                <a:ext cx="72548"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63" name="Straight Connector 2162"/>
              <p:cNvCxnSpPr/>
              <p:nvPr/>
            </p:nvCxnSpPr>
            <p:spPr>
              <a:xfrm rot="16200000" flipH="1">
                <a:off x="2021819" y="2052355"/>
                <a:ext cx="104791"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64" name="Straight Connector 2163"/>
              <p:cNvCxnSpPr/>
              <p:nvPr/>
            </p:nvCxnSpPr>
            <p:spPr>
              <a:xfrm rot="5400000" flipH="1" flipV="1">
                <a:off x="1992582" y="2104167"/>
                <a:ext cx="72548"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65" name="Straight Connector 2164"/>
              <p:cNvCxnSpPr/>
              <p:nvPr/>
            </p:nvCxnSpPr>
            <p:spPr>
              <a:xfrm rot="16200000" flipH="1">
                <a:off x="2023109" y="2135610"/>
                <a:ext cx="155842"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02" name="Group 2165"/>
          <p:cNvGrpSpPr>
            <a:grpSpLocks/>
          </p:cNvGrpSpPr>
          <p:nvPr/>
        </p:nvGrpSpPr>
        <p:grpSpPr bwMode="auto">
          <a:xfrm rot="-1925647">
            <a:off x="4703763" y="1543050"/>
            <a:ext cx="347662" cy="392113"/>
            <a:chOff x="1522111" y="1535037"/>
            <a:chExt cx="599082" cy="663672"/>
          </a:xfrm>
        </p:grpSpPr>
        <p:sp>
          <p:nvSpPr>
            <p:cNvPr id="2167" name="Oval 2166"/>
            <p:cNvSpPr/>
            <p:nvPr/>
          </p:nvSpPr>
          <p:spPr>
            <a:xfrm>
              <a:off x="1784150" y="1846264"/>
              <a:ext cx="73860" cy="21495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68" name="Arc 2167"/>
            <p:cNvSpPr/>
            <p:nvPr/>
          </p:nvSpPr>
          <p:spPr>
            <a:xfrm>
              <a:off x="1520812" y="1533725"/>
              <a:ext cx="284496" cy="64217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169" name="Arc 2168"/>
            <p:cNvSpPr/>
            <p:nvPr/>
          </p:nvSpPr>
          <p:spPr>
            <a:xfrm flipH="1">
              <a:off x="1835680" y="1556419"/>
              <a:ext cx="284496" cy="64217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170" name="Straight Connector 2169"/>
            <p:cNvCxnSpPr>
              <a:stCxn id="2167" idx="7"/>
            </p:cNvCxnSpPr>
            <p:nvPr/>
          </p:nvCxnSpPr>
          <p:spPr>
            <a:xfrm rot="5400000" flipH="1" flipV="1">
              <a:off x="1832919" y="1827746"/>
              <a:ext cx="75234" cy="4650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71" name="Straight Connector 2170"/>
            <p:cNvCxnSpPr/>
            <p:nvPr/>
          </p:nvCxnSpPr>
          <p:spPr>
            <a:xfrm>
              <a:off x="1891128" y="1818624"/>
              <a:ext cx="87537"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72" name="Straight Connector 2171"/>
            <p:cNvCxnSpPr/>
            <p:nvPr/>
          </p:nvCxnSpPr>
          <p:spPr>
            <a:xfrm rot="5400000" flipH="1" flipV="1">
              <a:off x="1840094" y="1899527"/>
              <a:ext cx="72546" cy="4650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73" name="Straight Connector 2172"/>
            <p:cNvCxnSpPr/>
            <p:nvPr/>
          </p:nvCxnSpPr>
          <p:spPr>
            <a:xfrm rot="16200000" flipH="1">
              <a:off x="1864006" y="1913629"/>
              <a:ext cx="102103" cy="437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74" name="Straight Connector 2173"/>
            <p:cNvCxnSpPr/>
            <p:nvPr/>
          </p:nvCxnSpPr>
          <p:spPr>
            <a:xfrm rot="5400000" flipH="1" flipV="1">
              <a:off x="1835312" y="1965599"/>
              <a:ext cx="75234" cy="4650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75" name="Straight Connector 2174"/>
            <p:cNvCxnSpPr/>
            <p:nvPr/>
          </p:nvCxnSpPr>
          <p:spPr>
            <a:xfrm rot="16200000" flipH="1">
              <a:off x="1856107" y="2001314"/>
              <a:ext cx="155842" cy="8206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303" name="Group 375"/>
            <p:cNvGrpSpPr>
              <a:grpSpLocks/>
            </p:cNvGrpSpPr>
            <p:nvPr/>
          </p:nvGrpSpPr>
          <p:grpSpPr bwMode="auto">
            <a:xfrm flipH="1">
              <a:off x="1655487" y="1827586"/>
              <a:ext cx="135527" cy="314551"/>
              <a:chOff x="1999293" y="1966571"/>
              <a:chExt cx="135527" cy="314551"/>
            </a:xfrm>
          </p:grpSpPr>
          <p:cxnSp>
            <p:nvCxnSpPr>
              <p:cNvPr id="2177" name="Straight Connector 2176"/>
              <p:cNvCxnSpPr/>
              <p:nvPr/>
            </p:nvCxnSpPr>
            <p:spPr>
              <a:xfrm rot="5400000" flipH="1" flipV="1">
                <a:off x="1999580" y="1962366"/>
                <a:ext cx="75234" cy="4376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78" name="Straight Connector 2177"/>
              <p:cNvCxnSpPr/>
              <p:nvPr/>
            </p:nvCxnSpPr>
            <p:spPr>
              <a:xfrm>
                <a:off x="2060926" y="1953957"/>
                <a:ext cx="84800"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79" name="Straight Connector 2178"/>
              <p:cNvCxnSpPr/>
              <p:nvPr/>
            </p:nvCxnSpPr>
            <p:spPr>
              <a:xfrm rot="5400000" flipH="1" flipV="1">
                <a:off x="2001182" y="2033569"/>
                <a:ext cx="72546" cy="4376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80" name="Straight Connector 2179"/>
              <p:cNvCxnSpPr/>
              <p:nvPr/>
            </p:nvCxnSpPr>
            <p:spPr>
              <a:xfrm rot="16200000" flipH="1">
                <a:off x="2034396" y="2060267"/>
                <a:ext cx="104789" cy="4376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81" name="Straight Connector 2180"/>
              <p:cNvCxnSpPr/>
              <p:nvPr/>
            </p:nvCxnSpPr>
            <p:spPr>
              <a:xfrm rot="5400000" flipH="1" flipV="1">
                <a:off x="2005320" y="2107897"/>
                <a:ext cx="75234" cy="4376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82" name="Straight Connector 2181"/>
              <p:cNvCxnSpPr/>
              <p:nvPr/>
            </p:nvCxnSpPr>
            <p:spPr>
              <a:xfrm rot="16200000" flipH="1">
                <a:off x="2025707" y="2146077"/>
                <a:ext cx="155842" cy="7659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04" name="Group 2182"/>
          <p:cNvGrpSpPr>
            <a:grpSpLocks/>
          </p:cNvGrpSpPr>
          <p:nvPr/>
        </p:nvGrpSpPr>
        <p:grpSpPr bwMode="auto">
          <a:xfrm rot="-1925647">
            <a:off x="5329238" y="1617663"/>
            <a:ext cx="346075" cy="390525"/>
            <a:chOff x="1522111" y="1535037"/>
            <a:chExt cx="599082" cy="663672"/>
          </a:xfrm>
        </p:grpSpPr>
        <p:sp>
          <p:nvSpPr>
            <p:cNvPr id="2184" name="Oval 2183"/>
            <p:cNvSpPr/>
            <p:nvPr/>
          </p:nvSpPr>
          <p:spPr>
            <a:xfrm>
              <a:off x="1786358" y="1854759"/>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85" name="Arc 2184"/>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186" name="Arc 2185"/>
            <p:cNvSpPr/>
            <p:nvPr/>
          </p:nvSpPr>
          <p:spPr>
            <a:xfrm flipH="1">
              <a:off x="1834579" y="1555787"/>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187" name="Straight Connector 2186"/>
            <p:cNvCxnSpPr>
              <a:stCxn id="2184"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88" name="Straight Connector 2187"/>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89" name="Straight Connector 2188"/>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90" name="Straight Connector 2189"/>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91" name="Straight Connector 2190"/>
            <p:cNvCxnSpPr/>
            <p:nvPr/>
          </p:nvCxnSpPr>
          <p:spPr>
            <a:xfrm rot="5400000" flipH="1" flipV="1">
              <a:off x="1841695" y="1965853"/>
              <a:ext cx="72843"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92" name="Straight Connector 2191"/>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305" name="Group 375"/>
            <p:cNvGrpSpPr>
              <a:grpSpLocks/>
            </p:cNvGrpSpPr>
            <p:nvPr/>
          </p:nvGrpSpPr>
          <p:grpSpPr bwMode="auto">
            <a:xfrm flipH="1">
              <a:off x="1655487" y="1827586"/>
              <a:ext cx="135527" cy="314551"/>
              <a:chOff x="1999293" y="1966571"/>
              <a:chExt cx="135527" cy="314551"/>
            </a:xfrm>
          </p:grpSpPr>
          <p:cxnSp>
            <p:nvCxnSpPr>
              <p:cNvPr id="2194" name="Straight Connector 2193"/>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95" name="Straight Connector 2194"/>
              <p:cNvCxnSpPr/>
              <p:nvPr/>
            </p:nvCxnSpPr>
            <p:spPr>
              <a:xfrm>
                <a:off x="2047288" y="1944040"/>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96" name="Straight Connector 2195"/>
              <p:cNvCxnSpPr/>
              <p:nvPr/>
            </p:nvCxnSpPr>
            <p:spPr>
              <a:xfrm rot="5400000" flipH="1" flipV="1">
                <a:off x="1986880" y="2025825"/>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97" name="Straight Connector 2196"/>
              <p:cNvCxnSpPr/>
              <p:nvPr/>
            </p:nvCxnSpPr>
            <p:spPr>
              <a:xfrm rot="16200000" flipH="1">
                <a:off x="2016422" y="2047575"/>
                <a:ext cx="110611"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98" name="Straight Connector 2197"/>
              <p:cNvCxnSpPr/>
              <p:nvPr/>
            </p:nvCxnSpPr>
            <p:spPr>
              <a:xfrm rot="5400000" flipH="1" flipV="1">
                <a:off x="1990493" y="2098655"/>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99" name="Straight Connector 2198"/>
              <p:cNvCxnSpPr/>
              <p:nvPr/>
            </p:nvCxnSpPr>
            <p:spPr>
              <a:xfrm rot="16200000" flipH="1">
                <a:off x="2013865" y="2134600"/>
                <a:ext cx="159175"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06" name="Group 2199"/>
          <p:cNvGrpSpPr>
            <a:grpSpLocks/>
          </p:cNvGrpSpPr>
          <p:nvPr/>
        </p:nvGrpSpPr>
        <p:grpSpPr bwMode="auto">
          <a:xfrm rot="-1925647">
            <a:off x="5986463" y="1581150"/>
            <a:ext cx="346075" cy="390525"/>
            <a:chOff x="1522111" y="1535037"/>
            <a:chExt cx="599082" cy="663672"/>
          </a:xfrm>
        </p:grpSpPr>
        <p:sp>
          <p:nvSpPr>
            <p:cNvPr id="2201" name="Oval 2200"/>
            <p:cNvSpPr/>
            <p:nvPr/>
          </p:nvSpPr>
          <p:spPr>
            <a:xfrm>
              <a:off x="1786357" y="1854760"/>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02" name="Arc 2201"/>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203" name="Arc 2202"/>
            <p:cNvSpPr/>
            <p:nvPr/>
          </p:nvSpPr>
          <p:spPr>
            <a:xfrm flipH="1">
              <a:off x="1834578" y="1555789"/>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204" name="Straight Connector 2203"/>
            <p:cNvCxnSpPr>
              <a:stCxn id="2201"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2204"/>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06" name="Straight Connector 2205"/>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07" name="Straight Connector 2206"/>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08" name="Straight Connector 2207"/>
            <p:cNvCxnSpPr/>
            <p:nvPr/>
          </p:nvCxnSpPr>
          <p:spPr>
            <a:xfrm rot="5400000" flipH="1" flipV="1">
              <a:off x="1841696" y="1965854"/>
              <a:ext cx="72841"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09" name="Straight Connector 2208"/>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307" name="Group 375"/>
            <p:cNvGrpSpPr>
              <a:grpSpLocks/>
            </p:cNvGrpSpPr>
            <p:nvPr/>
          </p:nvGrpSpPr>
          <p:grpSpPr bwMode="auto">
            <a:xfrm flipH="1">
              <a:off x="1655487" y="1827586"/>
              <a:ext cx="135527" cy="314551"/>
              <a:chOff x="1999293" y="1966571"/>
              <a:chExt cx="135527" cy="314551"/>
            </a:xfrm>
          </p:grpSpPr>
          <p:cxnSp>
            <p:nvCxnSpPr>
              <p:cNvPr id="2211" name="Straight Connector 2210"/>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12" name="Straight Connector 2211"/>
              <p:cNvCxnSpPr/>
              <p:nvPr/>
            </p:nvCxnSpPr>
            <p:spPr>
              <a:xfrm>
                <a:off x="2047289" y="1944041"/>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13" name="Straight Connector 2212"/>
              <p:cNvCxnSpPr/>
              <p:nvPr/>
            </p:nvCxnSpPr>
            <p:spPr>
              <a:xfrm rot="5400000" flipH="1" flipV="1">
                <a:off x="1986881" y="2025826"/>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2213"/>
              <p:cNvCxnSpPr/>
              <p:nvPr/>
            </p:nvCxnSpPr>
            <p:spPr>
              <a:xfrm rot="16200000" flipH="1">
                <a:off x="2016421" y="2047576"/>
                <a:ext cx="110613"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58" name="Straight Connector 2214"/>
              <p:cNvCxnSpPr/>
              <p:nvPr/>
            </p:nvCxnSpPr>
            <p:spPr>
              <a:xfrm rot="5400000" flipH="1" flipV="1">
                <a:off x="1990494" y="2098656"/>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16" name="Straight Connector 2215"/>
              <p:cNvCxnSpPr/>
              <p:nvPr/>
            </p:nvCxnSpPr>
            <p:spPr>
              <a:xfrm rot="16200000" flipH="1">
                <a:off x="2013865" y="2134600"/>
                <a:ext cx="159173"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08" name="Group 2216"/>
          <p:cNvGrpSpPr>
            <a:grpSpLocks/>
          </p:cNvGrpSpPr>
          <p:nvPr/>
        </p:nvGrpSpPr>
        <p:grpSpPr bwMode="auto">
          <a:xfrm rot="-1925647">
            <a:off x="7069138" y="1292225"/>
            <a:ext cx="346075" cy="390525"/>
            <a:chOff x="1522111" y="1535037"/>
            <a:chExt cx="599082" cy="663672"/>
          </a:xfrm>
        </p:grpSpPr>
        <p:sp>
          <p:nvSpPr>
            <p:cNvPr id="2218" name="Oval 2217"/>
            <p:cNvSpPr/>
            <p:nvPr/>
          </p:nvSpPr>
          <p:spPr>
            <a:xfrm>
              <a:off x="1786357" y="1854760"/>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19" name="Arc 2218"/>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220" name="Arc 2219"/>
            <p:cNvSpPr/>
            <p:nvPr/>
          </p:nvSpPr>
          <p:spPr>
            <a:xfrm flipH="1">
              <a:off x="1834578" y="1555789"/>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221" name="Straight Connector 2220"/>
            <p:cNvCxnSpPr>
              <a:stCxn id="2218"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22" name="Straight Connector 2221"/>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23" name="Straight Connector 2222"/>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24" name="Straight Connector 2223"/>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25" name="Straight Connector 2224"/>
            <p:cNvCxnSpPr/>
            <p:nvPr/>
          </p:nvCxnSpPr>
          <p:spPr>
            <a:xfrm rot="5400000" flipH="1" flipV="1">
              <a:off x="1841696" y="1965854"/>
              <a:ext cx="72841"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26" name="Straight Connector 2225"/>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309" name="Group 375"/>
            <p:cNvGrpSpPr>
              <a:grpSpLocks/>
            </p:cNvGrpSpPr>
            <p:nvPr/>
          </p:nvGrpSpPr>
          <p:grpSpPr bwMode="auto">
            <a:xfrm flipH="1">
              <a:off x="1655487" y="1827586"/>
              <a:ext cx="135527" cy="314551"/>
              <a:chOff x="1999293" y="1966571"/>
              <a:chExt cx="135527" cy="314551"/>
            </a:xfrm>
          </p:grpSpPr>
          <p:cxnSp>
            <p:nvCxnSpPr>
              <p:cNvPr id="2228" name="Straight Connector 2227"/>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29" name="Straight Connector 2228"/>
              <p:cNvCxnSpPr/>
              <p:nvPr/>
            </p:nvCxnSpPr>
            <p:spPr>
              <a:xfrm>
                <a:off x="2047289" y="1944041"/>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56" name="Straight Connector 2229"/>
              <p:cNvCxnSpPr/>
              <p:nvPr/>
            </p:nvCxnSpPr>
            <p:spPr>
              <a:xfrm rot="5400000" flipH="1" flipV="1">
                <a:off x="1986881" y="2025826"/>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66" name="Straight Connector 2230"/>
              <p:cNvCxnSpPr/>
              <p:nvPr/>
            </p:nvCxnSpPr>
            <p:spPr>
              <a:xfrm rot="16200000" flipH="1">
                <a:off x="2016421" y="2047576"/>
                <a:ext cx="110613"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32" name="Straight Connector 2231"/>
              <p:cNvCxnSpPr/>
              <p:nvPr/>
            </p:nvCxnSpPr>
            <p:spPr>
              <a:xfrm rot="5400000" flipH="1" flipV="1">
                <a:off x="1990494" y="2098656"/>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33" name="Straight Connector 2232"/>
              <p:cNvCxnSpPr/>
              <p:nvPr/>
            </p:nvCxnSpPr>
            <p:spPr>
              <a:xfrm rot="16200000" flipH="1">
                <a:off x="2013865" y="2134600"/>
                <a:ext cx="159173"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10" name="Group 2233"/>
          <p:cNvGrpSpPr>
            <a:grpSpLocks/>
          </p:cNvGrpSpPr>
          <p:nvPr/>
        </p:nvGrpSpPr>
        <p:grpSpPr bwMode="auto">
          <a:xfrm rot="-1925647">
            <a:off x="8151813" y="828675"/>
            <a:ext cx="346075" cy="392113"/>
            <a:chOff x="1522111" y="1535037"/>
            <a:chExt cx="599082" cy="663672"/>
          </a:xfrm>
        </p:grpSpPr>
        <p:sp>
          <p:nvSpPr>
            <p:cNvPr id="2235" name="Oval 2234"/>
            <p:cNvSpPr/>
            <p:nvPr/>
          </p:nvSpPr>
          <p:spPr>
            <a:xfrm>
              <a:off x="1785351" y="1846263"/>
              <a:ext cx="71450" cy="21495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36" name="Arc 2235"/>
            <p:cNvSpPr/>
            <p:nvPr/>
          </p:nvSpPr>
          <p:spPr>
            <a:xfrm>
              <a:off x="1522056" y="1532161"/>
              <a:ext cx="285801" cy="64217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237" name="Arc 2236"/>
            <p:cNvSpPr/>
            <p:nvPr/>
          </p:nvSpPr>
          <p:spPr>
            <a:xfrm flipH="1">
              <a:off x="1834579" y="1555705"/>
              <a:ext cx="285801" cy="64217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238" name="Straight Connector 2237"/>
            <p:cNvCxnSpPr>
              <a:stCxn id="2235" idx="7"/>
            </p:cNvCxnSpPr>
            <p:nvPr/>
          </p:nvCxnSpPr>
          <p:spPr>
            <a:xfrm rot="5400000" flipH="1" flipV="1">
              <a:off x="1833145" y="1826265"/>
              <a:ext cx="75234"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39" name="Straight Connector 2238"/>
            <p:cNvCxnSpPr/>
            <p:nvPr/>
          </p:nvCxnSpPr>
          <p:spPr>
            <a:xfrm>
              <a:off x="1888547" y="1810502"/>
              <a:ext cx="87939"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40" name="Straight Connector 2239"/>
            <p:cNvCxnSpPr/>
            <p:nvPr/>
          </p:nvCxnSpPr>
          <p:spPr>
            <a:xfrm rot="5400000" flipH="1" flipV="1">
              <a:off x="1840347" y="1898047"/>
              <a:ext cx="72546"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41" name="Straight Connector 2240"/>
            <p:cNvCxnSpPr/>
            <p:nvPr/>
          </p:nvCxnSpPr>
          <p:spPr>
            <a:xfrm rot="16200000" flipH="1">
              <a:off x="1871121" y="1920801"/>
              <a:ext cx="102103"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42" name="Straight Connector 2241"/>
            <p:cNvCxnSpPr/>
            <p:nvPr/>
          </p:nvCxnSpPr>
          <p:spPr>
            <a:xfrm rot="5400000" flipH="1" flipV="1">
              <a:off x="1834384" y="1964779"/>
              <a:ext cx="75234"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43" name="Straight Connector 2242"/>
            <p:cNvCxnSpPr/>
            <p:nvPr/>
          </p:nvCxnSpPr>
          <p:spPr>
            <a:xfrm rot="16200000" flipH="1">
              <a:off x="1857213" y="1993772"/>
              <a:ext cx="155842"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311" name="Group 375"/>
            <p:cNvGrpSpPr>
              <a:grpSpLocks/>
            </p:cNvGrpSpPr>
            <p:nvPr/>
          </p:nvGrpSpPr>
          <p:grpSpPr bwMode="auto">
            <a:xfrm flipH="1">
              <a:off x="1655487" y="1827586"/>
              <a:ext cx="135527" cy="314551"/>
              <a:chOff x="1999293" y="1966571"/>
              <a:chExt cx="135527" cy="314551"/>
            </a:xfrm>
          </p:grpSpPr>
          <p:cxnSp>
            <p:nvCxnSpPr>
              <p:cNvPr id="2245" name="Straight Connector 2244"/>
              <p:cNvCxnSpPr/>
              <p:nvPr/>
            </p:nvCxnSpPr>
            <p:spPr>
              <a:xfrm rot="5400000" flipH="1" flipV="1">
                <a:off x="1995516" y="1956812"/>
                <a:ext cx="75234" cy="4122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59" name="Straight Connector 2245"/>
              <p:cNvCxnSpPr/>
              <p:nvPr/>
            </p:nvCxnSpPr>
            <p:spPr>
              <a:xfrm>
                <a:off x="2052820" y="1953687"/>
                <a:ext cx="82442"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2246"/>
              <p:cNvCxnSpPr/>
              <p:nvPr/>
            </p:nvCxnSpPr>
            <p:spPr>
              <a:xfrm rot="5400000" flipH="1" flipV="1">
                <a:off x="1991298" y="2030210"/>
                <a:ext cx="72548"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48" name="Straight Connector 2247"/>
              <p:cNvCxnSpPr/>
              <p:nvPr/>
            </p:nvCxnSpPr>
            <p:spPr>
              <a:xfrm rot="16200000" flipH="1">
                <a:off x="2021819" y="2052355"/>
                <a:ext cx="104791"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49" name="Straight Connector 2248"/>
              <p:cNvCxnSpPr/>
              <p:nvPr/>
            </p:nvCxnSpPr>
            <p:spPr>
              <a:xfrm rot="5400000" flipH="1" flipV="1">
                <a:off x="1992582" y="2104167"/>
                <a:ext cx="72548"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50" name="Straight Connector 2249"/>
              <p:cNvCxnSpPr/>
              <p:nvPr/>
            </p:nvCxnSpPr>
            <p:spPr>
              <a:xfrm rot="16200000" flipH="1">
                <a:off x="2023109" y="2135610"/>
                <a:ext cx="155842"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12" name="Group 2250"/>
          <p:cNvGrpSpPr>
            <a:grpSpLocks/>
          </p:cNvGrpSpPr>
          <p:nvPr/>
        </p:nvGrpSpPr>
        <p:grpSpPr bwMode="auto">
          <a:xfrm rot="-1925647">
            <a:off x="6900863" y="1958975"/>
            <a:ext cx="346075" cy="390525"/>
            <a:chOff x="1522111" y="1535037"/>
            <a:chExt cx="599082" cy="663672"/>
          </a:xfrm>
        </p:grpSpPr>
        <p:sp>
          <p:nvSpPr>
            <p:cNvPr id="2252" name="Oval 2251"/>
            <p:cNvSpPr/>
            <p:nvPr/>
          </p:nvSpPr>
          <p:spPr>
            <a:xfrm>
              <a:off x="1786357" y="1854760"/>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53" name="Arc 2252"/>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254" name="Arc 2253"/>
            <p:cNvSpPr/>
            <p:nvPr/>
          </p:nvSpPr>
          <p:spPr>
            <a:xfrm flipH="1">
              <a:off x="1834578" y="1555789"/>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255" name="Straight Connector 2254"/>
            <p:cNvCxnSpPr>
              <a:stCxn id="2252"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56" name="Straight Connector 2255"/>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57" name="Straight Connector 2256"/>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58" name="Straight Connector 2257"/>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59" name="Straight Connector 2258"/>
            <p:cNvCxnSpPr/>
            <p:nvPr/>
          </p:nvCxnSpPr>
          <p:spPr>
            <a:xfrm rot="5400000" flipH="1" flipV="1">
              <a:off x="1841696" y="1965854"/>
              <a:ext cx="72841"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60" name="Straight Connector 2259"/>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313" name="Group 375"/>
            <p:cNvGrpSpPr>
              <a:grpSpLocks/>
            </p:cNvGrpSpPr>
            <p:nvPr/>
          </p:nvGrpSpPr>
          <p:grpSpPr bwMode="auto">
            <a:xfrm flipH="1">
              <a:off x="1655487" y="1827586"/>
              <a:ext cx="135527" cy="314551"/>
              <a:chOff x="1999293" y="1966571"/>
              <a:chExt cx="135527" cy="314551"/>
            </a:xfrm>
          </p:grpSpPr>
          <p:cxnSp>
            <p:nvCxnSpPr>
              <p:cNvPr id="14364" name="Straight Connector 2261"/>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74" name="Straight Connector 2262"/>
              <p:cNvCxnSpPr/>
              <p:nvPr/>
            </p:nvCxnSpPr>
            <p:spPr>
              <a:xfrm>
                <a:off x="2047289" y="1944041"/>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64" name="Straight Connector 2263"/>
              <p:cNvCxnSpPr/>
              <p:nvPr/>
            </p:nvCxnSpPr>
            <p:spPr>
              <a:xfrm rot="5400000" flipH="1" flipV="1">
                <a:off x="1986881" y="2025826"/>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65" name="Straight Connector 2264"/>
              <p:cNvCxnSpPr/>
              <p:nvPr/>
            </p:nvCxnSpPr>
            <p:spPr>
              <a:xfrm rot="16200000" flipH="1">
                <a:off x="2016421" y="2047576"/>
                <a:ext cx="110613"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66" name="Straight Connector 2265"/>
              <p:cNvCxnSpPr/>
              <p:nvPr/>
            </p:nvCxnSpPr>
            <p:spPr>
              <a:xfrm rot="5400000" flipH="1" flipV="1">
                <a:off x="1990494" y="2098656"/>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67" name="Straight Connector 2266"/>
              <p:cNvCxnSpPr/>
              <p:nvPr/>
            </p:nvCxnSpPr>
            <p:spPr>
              <a:xfrm rot="16200000" flipH="1">
                <a:off x="2013865" y="2134600"/>
                <a:ext cx="159173"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14" name="Group 2267"/>
          <p:cNvGrpSpPr>
            <a:grpSpLocks/>
          </p:cNvGrpSpPr>
          <p:nvPr/>
        </p:nvGrpSpPr>
        <p:grpSpPr bwMode="auto">
          <a:xfrm rot="-1925647">
            <a:off x="5649913" y="3089275"/>
            <a:ext cx="346075" cy="390525"/>
            <a:chOff x="1522111" y="1535037"/>
            <a:chExt cx="599082" cy="663672"/>
          </a:xfrm>
        </p:grpSpPr>
        <p:sp>
          <p:nvSpPr>
            <p:cNvPr id="2269" name="Oval 2268"/>
            <p:cNvSpPr/>
            <p:nvPr/>
          </p:nvSpPr>
          <p:spPr>
            <a:xfrm>
              <a:off x="1786357" y="1854760"/>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70" name="Arc 2269"/>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271" name="Arc 2270"/>
            <p:cNvSpPr/>
            <p:nvPr/>
          </p:nvSpPr>
          <p:spPr>
            <a:xfrm flipH="1">
              <a:off x="1834578" y="1555789"/>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272" name="Straight Connector 2271"/>
            <p:cNvCxnSpPr>
              <a:stCxn id="2269"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73" name="Straight Connector 2272"/>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74" name="Straight Connector 2273"/>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75" name="Straight Connector 2274"/>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76" name="Straight Connector 2275"/>
            <p:cNvCxnSpPr/>
            <p:nvPr/>
          </p:nvCxnSpPr>
          <p:spPr>
            <a:xfrm rot="5400000" flipH="1" flipV="1">
              <a:off x="1841696" y="1965854"/>
              <a:ext cx="72841"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77" name="Straight Connector 2276"/>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315" name="Group 375"/>
            <p:cNvGrpSpPr>
              <a:grpSpLocks/>
            </p:cNvGrpSpPr>
            <p:nvPr/>
          </p:nvGrpSpPr>
          <p:grpSpPr bwMode="auto">
            <a:xfrm flipH="1">
              <a:off x="1655487" y="1827586"/>
              <a:ext cx="135527" cy="314551"/>
              <a:chOff x="1999293" y="1966571"/>
              <a:chExt cx="135527" cy="314551"/>
            </a:xfrm>
          </p:grpSpPr>
          <p:cxnSp>
            <p:nvCxnSpPr>
              <p:cNvPr id="14379" name="Straight Connector 2278"/>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80" name="Straight Connector 2279"/>
              <p:cNvCxnSpPr/>
              <p:nvPr/>
            </p:nvCxnSpPr>
            <p:spPr>
              <a:xfrm>
                <a:off x="2047289" y="1944041"/>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81" name="Straight Connector 2280"/>
              <p:cNvCxnSpPr/>
              <p:nvPr/>
            </p:nvCxnSpPr>
            <p:spPr>
              <a:xfrm rot="5400000" flipH="1" flipV="1">
                <a:off x="1986881" y="2025826"/>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82" name="Straight Connector 2281"/>
              <p:cNvCxnSpPr/>
              <p:nvPr/>
            </p:nvCxnSpPr>
            <p:spPr>
              <a:xfrm rot="16200000" flipH="1">
                <a:off x="2016421" y="2047576"/>
                <a:ext cx="110613"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83" name="Straight Connector 2282"/>
              <p:cNvCxnSpPr/>
              <p:nvPr/>
            </p:nvCxnSpPr>
            <p:spPr>
              <a:xfrm rot="5400000" flipH="1" flipV="1">
                <a:off x="1990494" y="2098656"/>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84" name="Straight Connector 2283"/>
              <p:cNvCxnSpPr/>
              <p:nvPr/>
            </p:nvCxnSpPr>
            <p:spPr>
              <a:xfrm rot="16200000" flipH="1">
                <a:off x="2013865" y="2134600"/>
                <a:ext cx="159173"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16" name="Group 2284"/>
          <p:cNvGrpSpPr>
            <a:grpSpLocks/>
          </p:cNvGrpSpPr>
          <p:nvPr/>
        </p:nvGrpSpPr>
        <p:grpSpPr bwMode="auto">
          <a:xfrm rot="-1925647">
            <a:off x="4400550" y="4217988"/>
            <a:ext cx="346075" cy="392112"/>
            <a:chOff x="1522111" y="1535037"/>
            <a:chExt cx="599082" cy="663672"/>
          </a:xfrm>
        </p:grpSpPr>
        <p:sp>
          <p:nvSpPr>
            <p:cNvPr id="2286" name="Oval 2285"/>
            <p:cNvSpPr/>
            <p:nvPr/>
          </p:nvSpPr>
          <p:spPr>
            <a:xfrm>
              <a:off x="1785353" y="1846263"/>
              <a:ext cx="71450" cy="21495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87" name="Arc 2286"/>
            <p:cNvSpPr/>
            <p:nvPr/>
          </p:nvSpPr>
          <p:spPr>
            <a:xfrm>
              <a:off x="1522056" y="1532161"/>
              <a:ext cx="285801" cy="64217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288" name="Arc 2287"/>
            <p:cNvSpPr/>
            <p:nvPr/>
          </p:nvSpPr>
          <p:spPr>
            <a:xfrm flipH="1">
              <a:off x="1834580" y="1555704"/>
              <a:ext cx="285801" cy="64217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289" name="Straight Connector 2288"/>
            <p:cNvCxnSpPr>
              <a:stCxn id="2286" idx="7"/>
            </p:cNvCxnSpPr>
            <p:nvPr/>
          </p:nvCxnSpPr>
          <p:spPr>
            <a:xfrm rot="5400000" flipH="1" flipV="1">
              <a:off x="1833145" y="1826264"/>
              <a:ext cx="75234"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90" name="Straight Connector 2289"/>
            <p:cNvCxnSpPr/>
            <p:nvPr/>
          </p:nvCxnSpPr>
          <p:spPr>
            <a:xfrm>
              <a:off x="1888546" y="1810503"/>
              <a:ext cx="87939"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91" name="Straight Connector 2290"/>
            <p:cNvCxnSpPr/>
            <p:nvPr/>
          </p:nvCxnSpPr>
          <p:spPr>
            <a:xfrm rot="5400000" flipH="1" flipV="1">
              <a:off x="1840344" y="1898047"/>
              <a:ext cx="72548"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92" name="Straight Connector 2291"/>
            <p:cNvCxnSpPr/>
            <p:nvPr/>
          </p:nvCxnSpPr>
          <p:spPr>
            <a:xfrm rot="16200000" flipH="1">
              <a:off x="1871123" y="1920802"/>
              <a:ext cx="102104"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93" name="Straight Connector 2292"/>
            <p:cNvCxnSpPr/>
            <p:nvPr/>
          </p:nvCxnSpPr>
          <p:spPr>
            <a:xfrm rot="5400000" flipH="1" flipV="1">
              <a:off x="1834383" y="1964779"/>
              <a:ext cx="75234"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2293"/>
            <p:cNvCxnSpPr/>
            <p:nvPr/>
          </p:nvCxnSpPr>
          <p:spPr>
            <a:xfrm rot="16200000" flipH="1">
              <a:off x="1857214" y="1993772"/>
              <a:ext cx="155842" cy="8519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317" name="Group 375"/>
            <p:cNvGrpSpPr>
              <a:grpSpLocks/>
            </p:cNvGrpSpPr>
            <p:nvPr/>
          </p:nvGrpSpPr>
          <p:grpSpPr bwMode="auto">
            <a:xfrm flipH="1">
              <a:off x="1655487" y="1827586"/>
              <a:ext cx="135527" cy="314551"/>
              <a:chOff x="1999293" y="1966571"/>
              <a:chExt cx="135527" cy="314551"/>
            </a:xfrm>
          </p:grpSpPr>
          <p:cxnSp>
            <p:nvCxnSpPr>
              <p:cNvPr id="2296" name="Straight Connector 2295"/>
              <p:cNvCxnSpPr/>
              <p:nvPr/>
            </p:nvCxnSpPr>
            <p:spPr>
              <a:xfrm rot="5400000" flipH="1" flipV="1">
                <a:off x="1995514" y="1956810"/>
                <a:ext cx="75234" cy="4122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97" name="Straight Connector 2296"/>
              <p:cNvCxnSpPr/>
              <p:nvPr/>
            </p:nvCxnSpPr>
            <p:spPr>
              <a:xfrm>
                <a:off x="2052817" y="1953687"/>
                <a:ext cx="82442"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98" name="Straight Connector 2297"/>
              <p:cNvCxnSpPr/>
              <p:nvPr/>
            </p:nvCxnSpPr>
            <p:spPr>
              <a:xfrm rot="5400000" flipH="1" flipV="1">
                <a:off x="1991297" y="2030209"/>
                <a:ext cx="72546"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99" name="Straight Connector 2298"/>
              <p:cNvCxnSpPr/>
              <p:nvPr/>
            </p:nvCxnSpPr>
            <p:spPr>
              <a:xfrm rot="16200000" flipH="1">
                <a:off x="2021818" y="2052354"/>
                <a:ext cx="104789"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00" name="Straight Connector 2299"/>
              <p:cNvCxnSpPr/>
              <p:nvPr/>
            </p:nvCxnSpPr>
            <p:spPr>
              <a:xfrm rot="5400000" flipH="1" flipV="1">
                <a:off x="1992582" y="2104166"/>
                <a:ext cx="72546"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01" name="Straight Connector 2300"/>
              <p:cNvCxnSpPr/>
              <p:nvPr/>
            </p:nvCxnSpPr>
            <p:spPr>
              <a:xfrm rot="16200000" flipH="1">
                <a:off x="2023107" y="2135610"/>
                <a:ext cx="155842"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18" name="Group 2301"/>
          <p:cNvGrpSpPr>
            <a:grpSpLocks/>
          </p:cNvGrpSpPr>
          <p:nvPr/>
        </p:nvGrpSpPr>
        <p:grpSpPr bwMode="auto">
          <a:xfrm rot="-1925647">
            <a:off x="3149600" y="5348288"/>
            <a:ext cx="346075" cy="390525"/>
            <a:chOff x="1522111" y="1535037"/>
            <a:chExt cx="599082" cy="663672"/>
          </a:xfrm>
        </p:grpSpPr>
        <p:sp>
          <p:nvSpPr>
            <p:cNvPr id="2303" name="Oval 2302"/>
            <p:cNvSpPr/>
            <p:nvPr/>
          </p:nvSpPr>
          <p:spPr>
            <a:xfrm>
              <a:off x="1786360" y="1854760"/>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304" name="Arc 2303"/>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305" name="Arc 2304"/>
            <p:cNvSpPr/>
            <p:nvPr/>
          </p:nvSpPr>
          <p:spPr>
            <a:xfrm flipH="1">
              <a:off x="1834581" y="1555788"/>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306" name="Straight Connector 2305"/>
            <p:cNvCxnSpPr>
              <a:stCxn id="2303"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07" name="Straight Connector 2306"/>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08" name="Straight Connector 2307"/>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09" name="Straight Connector 2308"/>
            <p:cNvCxnSpPr/>
            <p:nvPr/>
          </p:nvCxnSpPr>
          <p:spPr>
            <a:xfrm rot="16200000" flipH="1">
              <a:off x="1871645" y="1919968"/>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69" name="Straight Connector 2309"/>
            <p:cNvCxnSpPr/>
            <p:nvPr/>
          </p:nvCxnSpPr>
          <p:spPr>
            <a:xfrm rot="5400000" flipH="1" flipV="1">
              <a:off x="1841694" y="1965853"/>
              <a:ext cx="72843"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81" name="Straight Connector 2310"/>
            <p:cNvCxnSpPr/>
            <p:nvPr/>
          </p:nvCxnSpPr>
          <p:spPr>
            <a:xfrm rot="16200000" flipH="1">
              <a:off x="1863744" y="1993899"/>
              <a:ext cx="156476" cy="8519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319" name="Group 375"/>
            <p:cNvGrpSpPr>
              <a:grpSpLocks/>
            </p:cNvGrpSpPr>
            <p:nvPr/>
          </p:nvGrpSpPr>
          <p:grpSpPr bwMode="auto">
            <a:xfrm flipH="1">
              <a:off x="1655487" y="1827586"/>
              <a:ext cx="135527" cy="314551"/>
              <a:chOff x="1999293" y="1966571"/>
              <a:chExt cx="135527" cy="314551"/>
            </a:xfrm>
          </p:grpSpPr>
          <p:cxnSp>
            <p:nvCxnSpPr>
              <p:cNvPr id="2313" name="Straight Connector 2312"/>
              <p:cNvCxnSpPr/>
              <p:nvPr/>
            </p:nvCxnSpPr>
            <p:spPr>
              <a:xfrm rot="5400000" flipH="1" flipV="1">
                <a:off x="1984134" y="1946529"/>
                <a:ext cx="75540"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14" name="Straight Connector 2313"/>
              <p:cNvCxnSpPr/>
              <p:nvPr/>
            </p:nvCxnSpPr>
            <p:spPr>
              <a:xfrm>
                <a:off x="2047287" y="1944041"/>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15" name="Straight Connector 2314"/>
              <p:cNvCxnSpPr/>
              <p:nvPr/>
            </p:nvCxnSpPr>
            <p:spPr>
              <a:xfrm rot="5400000" flipH="1" flipV="1">
                <a:off x="1986880" y="2025825"/>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16" name="Straight Connector 2315"/>
              <p:cNvCxnSpPr/>
              <p:nvPr/>
            </p:nvCxnSpPr>
            <p:spPr>
              <a:xfrm rot="16200000" flipH="1">
                <a:off x="2016420" y="2047575"/>
                <a:ext cx="110611" cy="412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17" name="Straight Connector 2316"/>
              <p:cNvCxnSpPr/>
              <p:nvPr/>
            </p:nvCxnSpPr>
            <p:spPr>
              <a:xfrm rot="5400000" flipH="1" flipV="1">
                <a:off x="1990491" y="2098656"/>
                <a:ext cx="75540"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18" name="Straight Connector 2317"/>
              <p:cNvCxnSpPr/>
              <p:nvPr/>
            </p:nvCxnSpPr>
            <p:spPr>
              <a:xfrm rot="16200000" flipH="1">
                <a:off x="2013864" y="2134601"/>
                <a:ext cx="159175"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20" name="Group 2318"/>
          <p:cNvGrpSpPr>
            <a:grpSpLocks/>
          </p:cNvGrpSpPr>
          <p:nvPr/>
        </p:nvGrpSpPr>
        <p:grpSpPr bwMode="auto">
          <a:xfrm rot="-1925647">
            <a:off x="1725613" y="6415088"/>
            <a:ext cx="346075" cy="390525"/>
            <a:chOff x="1522111" y="1535037"/>
            <a:chExt cx="599082" cy="663672"/>
          </a:xfrm>
        </p:grpSpPr>
        <p:sp>
          <p:nvSpPr>
            <p:cNvPr id="2320" name="Oval 2319"/>
            <p:cNvSpPr/>
            <p:nvPr/>
          </p:nvSpPr>
          <p:spPr>
            <a:xfrm>
              <a:off x="1786358" y="1854759"/>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321" name="Arc 2320"/>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322" name="Arc 2321"/>
            <p:cNvSpPr/>
            <p:nvPr/>
          </p:nvSpPr>
          <p:spPr>
            <a:xfrm flipH="1">
              <a:off x="1834579" y="1555787"/>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323" name="Straight Connector 2322"/>
            <p:cNvCxnSpPr>
              <a:stCxn id="2320"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24" name="Straight Connector 2323"/>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25" name="Straight Connector 2324"/>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73" name="Straight Connector 2325"/>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83" name="Straight Connector 2326"/>
            <p:cNvCxnSpPr/>
            <p:nvPr/>
          </p:nvCxnSpPr>
          <p:spPr>
            <a:xfrm rot="5400000" flipH="1" flipV="1">
              <a:off x="1841695" y="1965853"/>
              <a:ext cx="72843"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28" name="Straight Connector 2327"/>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321" name="Group 375"/>
            <p:cNvGrpSpPr>
              <a:grpSpLocks/>
            </p:cNvGrpSpPr>
            <p:nvPr/>
          </p:nvGrpSpPr>
          <p:grpSpPr bwMode="auto">
            <a:xfrm flipH="1">
              <a:off x="1655487" y="1827586"/>
              <a:ext cx="135527" cy="314551"/>
              <a:chOff x="1999293" y="1966571"/>
              <a:chExt cx="135527" cy="314551"/>
            </a:xfrm>
          </p:grpSpPr>
          <p:cxnSp>
            <p:nvCxnSpPr>
              <p:cNvPr id="2330" name="Straight Connector 2329"/>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31" name="Straight Connector 2330"/>
              <p:cNvCxnSpPr/>
              <p:nvPr/>
            </p:nvCxnSpPr>
            <p:spPr>
              <a:xfrm>
                <a:off x="2047288" y="1944040"/>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32" name="Straight Connector 2331"/>
              <p:cNvCxnSpPr/>
              <p:nvPr/>
            </p:nvCxnSpPr>
            <p:spPr>
              <a:xfrm rot="5400000" flipH="1" flipV="1">
                <a:off x="1986880" y="2025825"/>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33" name="Straight Connector 2332"/>
              <p:cNvCxnSpPr/>
              <p:nvPr/>
            </p:nvCxnSpPr>
            <p:spPr>
              <a:xfrm rot="16200000" flipH="1">
                <a:off x="2016422" y="2047575"/>
                <a:ext cx="110611"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34" name="Straight Connector 2333"/>
              <p:cNvCxnSpPr/>
              <p:nvPr/>
            </p:nvCxnSpPr>
            <p:spPr>
              <a:xfrm rot="5400000" flipH="1" flipV="1">
                <a:off x="1990493" y="2098655"/>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35" name="Straight Connector 2334"/>
              <p:cNvCxnSpPr/>
              <p:nvPr/>
            </p:nvCxnSpPr>
            <p:spPr>
              <a:xfrm rot="16200000" flipH="1">
                <a:off x="2013865" y="2134600"/>
                <a:ext cx="159175"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22" name="Group 2335"/>
          <p:cNvGrpSpPr>
            <a:grpSpLocks/>
          </p:cNvGrpSpPr>
          <p:nvPr/>
        </p:nvGrpSpPr>
        <p:grpSpPr bwMode="auto">
          <a:xfrm rot="1139775">
            <a:off x="5783263" y="4953000"/>
            <a:ext cx="371475" cy="465138"/>
            <a:chOff x="1522111" y="1535037"/>
            <a:chExt cx="599082" cy="663672"/>
          </a:xfrm>
        </p:grpSpPr>
        <p:sp>
          <p:nvSpPr>
            <p:cNvPr id="2337" name="Oval 2336"/>
            <p:cNvSpPr/>
            <p:nvPr/>
          </p:nvSpPr>
          <p:spPr>
            <a:xfrm>
              <a:off x="1775491" y="1851059"/>
              <a:ext cx="71685" cy="21518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338" name="Arc 2337"/>
            <p:cNvSpPr/>
            <p:nvPr/>
          </p:nvSpPr>
          <p:spPr>
            <a:xfrm>
              <a:off x="1519882" y="1534784"/>
              <a:ext cx="286740" cy="64328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339" name="Arc 2338"/>
            <p:cNvSpPr/>
            <p:nvPr/>
          </p:nvSpPr>
          <p:spPr>
            <a:xfrm flipH="1">
              <a:off x="1824499" y="1552200"/>
              <a:ext cx="286740" cy="64328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340" name="Straight Connector 2339"/>
            <p:cNvCxnSpPr>
              <a:stCxn id="2337" idx="7"/>
            </p:cNvCxnSpPr>
            <p:nvPr/>
          </p:nvCxnSpPr>
          <p:spPr>
            <a:xfrm rot="5400000" flipH="1" flipV="1">
              <a:off x="1826561" y="1822487"/>
              <a:ext cx="74747" cy="4864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41" name="Straight Connector 2340"/>
            <p:cNvCxnSpPr/>
            <p:nvPr/>
          </p:nvCxnSpPr>
          <p:spPr>
            <a:xfrm>
              <a:off x="1895059" y="1820432"/>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75" name="Straight Connector 2341"/>
            <p:cNvCxnSpPr/>
            <p:nvPr/>
          </p:nvCxnSpPr>
          <p:spPr>
            <a:xfrm rot="5400000" flipH="1" flipV="1">
              <a:off x="1826601" y="1899131"/>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84" name="Straight Connector 2342"/>
            <p:cNvCxnSpPr/>
            <p:nvPr/>
          </p:nvCxnSpPr>
          <p:spPr>
            <a:xfrm rot="16200000" flipH="1">
              <a:off x="1858568" y="1921355"/>
              <a:ext cx="101928" cy="435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44" name="Straight Connector 2343"/>
            <p:cNvCxnSpPr/>
            <p:nvPr/>
          </p:nvCxnSpPr>
          <p:spPr>
            <a:xfrm rot="5400000" flipH="1" flipV="1">
              <a:off x="1836780" y="1978761"/>
              <a:ext cx="74747"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45" name="Straight Connector 2344"/>
            <p:cNvCxnSpPr/>
            <p:nvPr/>
          </p:nvCxnSpPr>
          <p:spPr>
            <a:xfrm rot="16200000" flipH="1">
              <a:off x="1852775" y="2004554"/>
              <a:ext cx="156290" cy="844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323" name="Group 375"/>
            <p:cNvGrpSpPr>
              <a:grpSpLocks/>
            </p:cNvGrpSpPr>
            <p:nvPr/>
          </p:nvGrpSpPr>
          <p:grpSpPr bwMode="auto">
            <a:xfrm flipH="1">
              <a:off x="1655487" y="1827586"/>
              <a:ext cx="135527" cy="314551"/>
              <a:chOff x="1999293" y="1966571"/>
              <a:chExt cx="135527" cy="314551"/>
            </a:xfrm>
          </p:grpSpPr>
          <p:cxnSp>
            <p:nvCxnSpPr>
              <p:cNvPr id="2347" name="Straight Connector 2346"/>
              <p:cNvCxnSpPr/>
              <p:nvPr/>
            </p:nvCxnSpPr>
            <p:spPr>
              <a:xfrm rot="5400000" flipH="1" flipV="1">
                <a:off x="1996700" y="1967071"/>
                <a:ext cx="77013"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48" name="Straight Connector 2347"/>
              <p:cNvCxnSpPr/>
              <p:nvPr/>
            </p:nvCxnSpPr>
            <p:spPr>
              <a:xfrm>
                <a:off x="2060000" y="1959451"/>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49" name="Straight Connector 2348"/>
              <p:cNvCxnSpPr/>
              <p:nvPr/>
            </p:nvCxnSpPr>
            <p:spPr>
              <a:xfrm rot="5400000" flipH="1" flipV="1">
                <a:off x="2001464" y="2041240"/>
                <a:ext cx="74749"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50" name="Straight Connector 2349"/>
              <p:cNvCxnSpPr/>
              <p:nvPr/>
            </p:nvCxnSpPr>
            <p:spPr>
              <a:xfrm rot="16200000" flipH="1">
                <a:off x="2035494" y="2064639"/>
                <a:ext cx="104194" cy="4352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51" name="Straight Connector 2350"/>
              <p:cNvCxnSpPr/>
              <p:nvPr/>
            </p:nvCxnSpPr>
            <p:spPr>
              <a:xfrm rot="5400000" flipH="1" flipV="1">
                <a:off x="2003013" y="2120765"/>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52" name="Straight Connector 2351"/>
              <p:cNvCxnSpPr/>
              <p:nvPr/>
            </p:nvCxnSpPr>
            <p:spPr>
              <a:xfrm rot="16200000" flipH="1">
                <a:off x="2031748" y="2151646"/>
                <a:ext cx="156292" cy="8192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24" name="Group 2352"/>
          <p:cNvGrpSpPr>
            <a:grpSpLocks/>
          </p:cNvGrpSpPr>
          <p:nvPr/>
        </p:nvGrpSpPr>
        <p:grpSpPr bwMode="auto">
          <a:xfrm rot="1139775">
            <a:off x="5084763" y="3559175"/>
            <a:ext cx="371475" cy="465138"/>
            <a:chOff x="1522111" y="1535037"/>
            <a:chExt cx="599082" cy="663672"/>
          </a:xfrm>
        </p:grpSpPr>
        <p:sp>
          <p:nvSpPr>
            <p:cNvPr id="2354" name="Oval 2353"/>
            <p:cNvSpPr/>
            <p:nvPr/>
          </p:nvSpPr>
          <p:spPr>
            <a:xfrm>
              <a:off x="1775491" y="1851059"/>
              <a:ext cx="71685" cy="21518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355" name="Arc 2354"/>
            <p:cNvSpPr/>
            <p:nvPr/>
          </p:nvSpPr>
          <p:spPr>
            <a:xfrm>
              <a:off x="1519882" y="1534784"/>
              <a:ext cx="286740" cy="64328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356" name="Arc 2355"/>
            <p:cNvSpPr/>
            <p:nvPr/>
          </p:nvSpPr>
          <p:spPr>
            <a:xfrm flipH="1">
              <a:off x="1824499" y="1552200"/>
              <a:ext cx="286740" cy="64328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357" name="Straight Connector 2356"/>
            <p:cNvCxnSpPr>
              <a:stCxn id="2354" idx="7"/>
            </p:cNvCxnSpPr>
            <p:nvPr/>
          </p:nvCxnSpPr>
          <p:spPr>
            <a:xfrm rot="5400000" flipH="1" flipV="1">
              <a:off x="1826561" y="1822487"/>
              <a:ext cx="74747" cy="4864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76" name="Straight Connector 2357"/>
            <p:cNvCxnSpPr/>
            <p:nvPr/>
          </p:nvCxnSpPr>
          <p:spPr>
            <a:xfrm>
              <a:off x="1895059" y="1820432"/>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86" name="Straight Connector 2358"/>
            <p:cNvCxnSpPr/>
            <p:nvPr/>
          </p:nvCxnSpPr>
          <p:spPr>
            <a:xfrm rot="5400000" flipH="1" flipV="1">
              <a:off x="1826601" y="1899131"/>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60" name="Straight Connector 2359"/>
            <p:cNvCxnSpPr/>
            <p:nvPr/>
          </p:nvCxnSpPr>
          <p:spPr>
            <a:xfrm rot="16200000" flipH="1">
              <a:off x="1858568" y="1921355"/>
              <a:ext cx="101928" cy="435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61" name="Straight Connector 2360"/>
            <p:cNvCxnSpPr/>
            <p:nvPr/>
          </p:nvCxnSpPr>
          <p:spPr>
            <a:xfrm rot="5400000" flipH="1" flipV="1">
              <a:off x="1836780" y="1978761"/>
              <a:ext cx="74747"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62" name="Straight Connector 2361"/>
            <p:cNvCxnSpPr/>
            <p:nvPr/>
          </p:nvCxnSpPr>
          <p:spPr>
            <a:xfrm rot="16200000" flipH="1">
              <a:off x="1852775" y="2004554"/>
              <a:ext cx="156290" cy="844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326" name="Group 375"/>
            <p:cNvGrpSpPr>
              <a:grpSpLocks/>
            </p:cNvGrpSpPr>
            <p:nvPr/>
          </p:nvGrpSpPr>
          <p:grpSpPr bwMode="auto">
            <a:xfrm flipH="1">
              <a:off x="1655487" y="1827586"/>
              <a:ext cx="135527" cy="314551"/>
              <a:chOff x="1999293" y="1966571"/>
              <a:chExt cx="135527" cy="314551"/>
            </a:xfrm>
          </p:grpSpPr>
          <p:cxnSp>
            <p:nvCxnSpPr>
              <p:cNvPr id="2364" name="Straight Connector 2363"/>
              <p:cNvCxnSpPr/>
              <p:nvPr/>
            </p:nvCxnSpPr>
            <p:spPr>
              <a:xfrm rot="5400000" flipH="1" flipV="1">
                <a:off x="1996700" y="1967071"/>
                <a:ext cx="77013"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65" name="Straight Connector 2364"/>
              <p:cNvCxnSpPr/>
              <p:nvPr/>
            </p:nvCxnSpPr>
            <p:spPr>
              <a:xfrm>
                <a:off x="2060000" y="1959451"/>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66" name="Straight Connector 2365"/>
              <p:cNvCxnSpPr/>
              <p:nvPr/>
            </p:nvCxnSpPr>
            <p:spPr>
              <a:xfrm rot="5400000" flipH="1" flipV="1">
                <a:off x="2001464" y="2041240"/>
                <a:ext cx="74749"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67" name="Straight Connector 2366"/>
              <p:cNvCxnSpPr/>
              <p:nvPr/>
            </p:nvCxnSpPr>
            <p:spPr>
              <a:xfrm rot="16200000" flipH="1">
                <a:off x="2035494" y="2064639"/>
                <a:ext cx="104194" cy="4352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68" name="Straight Connector 2367"/>
              <p:cNvCxnSpPr/>
              <p:nvPr/>
            </p:nvCxnSpPr>
            <p:spPr>
              <a:xfrm rot="5400000" flipH="1" flipV="1">
                <a:off x="2003013" y="2120765"/>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69" name="Straight Connector 2368"/>
              <p:cNvCxnSpPr/>
              <p:nvPr/>
            </p:nvCxnSpPr>
            <p:spPr>
              <a:xfrm rot="16200000" flipH="1">
                <a:off x="2031748" y="2151646"/>
                <a:ext cx="156292" cy="8192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27" name="Group 2369"/>
          <p:cNvGrpSpPr>
            <a:grpSpLocks/>
          </p:cNvGrpSpPr>
          <p:nvPr/>
        </p:nvGrpSpPr>
        <p:grpSpPr bwMode="auto">
          <a:xfrm rot="1139775">
            <a:off x="4384675" y="2166938"/>
            <a:ext cx="371475" cy="465137"/>
            <a:chOff x="1522111" y="1535037"/>
            <a:chExt cx="599082" cy="663672"/>
          </a:xfrm>
        </p:grpSpPr>
        <p:sp>
          <p:nvSpPr>
            <p:cNvPr id="2371" name="Oval 2370"/>
            <p:cNvSpPr/>
            <p:nvPr/>
          </p:nvSpPr>
          <p:spPr>
            <a:xfrm>
              <a:off x="1775491" y="1851060"/>
              <a:ext cx="71685" cy="21518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372" name="Arc 2371"/>
            <p:cNvSpPr/>
            <p:nvPr/>
          </p:nvSpPr>
          <p:spPr>
            <a:xfrm>
              <a:off x="1519882" y="1534784"/>
              <a:ext cx="286740" cy="64328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373" name="Arc 2372"/>
            <p:cNvSpPr/>
            <p:nvPr/>
          </p:nvSpPr>
          <p:spPr>
            <a:xfrm flipH="1">
              <a:off x="1824499" y="1552200"/>
              <a:ext cx="286740" cy="643287"/>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4378" name="Straight Connector 2373"/>
            <p:cNvCxnSpPr>
              <a:stCxn id="2371" idx="7"/>
            </p:cNvCxnSpPr>
            <p:nvPr/>
          </p:nvCxnSpPr>
          <p:spPr>
            <a:xfrm rot="5400000" flipH="1" flipV="1">
              <a:off x="1826562" y="1822485"/>
              <a:ext cx="74749"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88" name="Straight Connector 2374"/>
            <p:cNvCxnSpPr/>
            <p:nvPr/>
          </p:nvCxnSpPr>
          <p:spPr>
            <a:xfrm>
              <a:off x="1895059" y="1820431"/>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76" name="Straight Connector 2375"/>
            <p:cNvCxnSpPr/>
            <p:nvPr/>
          </p:nvCxnSpPr>
          <p:spPr>
            <a:xfrm rot="5400000" flipH="1" flipV="1">
              <a:off x="1826601" y="1899132"/>
              <a:ext cx="74749" cy="4864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77" name="Straight Connector 2376"/>
            <p:cNvCxnSpPr/>
            <p:nvPr/>
          </p:nvCxnSpPr>
          <p:spPr>
            <a:xfrm rot="16200000" flipH="1">
              <a:off x="1858568" y="1921354"/>
              <a:ext cx="101930" cy="4352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78" name="Straight Connector 2377"/>
            <p:cNvCxnSpPr/>
            <p:nvPr/>
          </p:nvCxnSpPr>
          <p:spPr>
            <a:xfrm rot="5400000" flipH="1" flipV="1">
              <a:off x="1836779" y="1978760"/>
              <a:ext cx="74749"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79" name="Straight Connector 2378"/>
            <p:cNvCxnSpPr/>
            <p:nvPr/>
          </p:nvCxnSpPr>
          <p:spPr>
            <a:xfrm rot="16200000" flipH="1">
              <a:off x="1852776" y="2004553"/>
              <a:ext cx="156292" cy="8448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66" name="Group 375"/>
            <p:cNvGrpSpPr>
              <a:grpSpLocks/>
            </p:cNvGrpSpPr>
            <p:nvPr/>
          </p:nvGrpSpPr>
          <p:grpSpPr bwMode="auto">
            <a:xfrm flipH="1">
              <a:off x="1655487" y="1827586"/>
              <a:ext cx="135527" cy="314551"/>
              <a:chOff x="1999293" y="1966571"/>
              <a:chExt cx="135527" cy="314551"/>
            </a:xfrm>
          </p:grpSpPr>
          <p:cxnSp>
            <p:nvCxnSpPr>
              <p:cNvPr id="2381" name="Straight Connector 2380"/>
              <p:cNvCxnSpPr/>
              <p:nvPr/>
            </p:nvCxnSpPr>
            <p:spPr>
              <a:xfrm rot="5400000" flipH="1" flipV="1">
                <a:off x="1996699" y="1967072"/>
                <a:ext cx="77013" cy="486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82" name="Straight Connector 2381"/>
              <p:cNvCxnSpPr/>
              <p:nvPr/>
            </p:nvCxnSpPr>
            <p:spPr>
              <a:xfrm>
                <a:off x="2059999" y="1959450"/>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83" name="Straight Connector 2382"/>
              <p:cNvCxnSpPr/>
              <p:nvPr/>
            </p:nvCxnSpPr>
            <p:spPr>
              <a:xfrm rot="5400000" flipH="1" flipV="1">
                <a:off x="2001464" y="2041243"/>
                <a:ext cx="74747" cy="486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84" name="Straight Connector 2383"/>
              <p:cNvCxnSpPr/>
              <p:nvPr/>
            </p:nvCxnSpPr>
            <p:spPr>
              <a:xfrm rot="16200000" flipH="1">
                <a:off x="2035492" y="2064640"/>
                <a:ext cx="104194" cy="435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85" name="Straight Connector 2384"/>
              <p:cNvCxnSpPr/>
              <p:nvPr/>
            </p:nvCxnSpPr>
            <p:spPr>
              <a:xfrm rot="5400000" flipH="1" flipV="1">
                <a:off x="2003011" y="2120767"/>
                <a:ext cx="74749" cy="486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86" name="Straight Connector 2385"/>
              <p:cNvCxnSpPr/>
              <p:nvPr/>
            </p:nvCxnSpPr>
            <p:spPr>
              <a:xfrm rot="16200000" flipH="1">
                <a:off x="2031748" y="2151648"/>
                <a:ext cx="156291" cy="8192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876" name="Group 2386"/>
          <p:cNvGrpSpPr>
            <a:grpSpLocks/>
          </p:cNvGrpSpPr>
          <p:nvPr/>
        </p:nvGrpSpPr>
        <p:grpSpPr bwMode="auto">
          <a:xfrm rot="1139775">
            <a:off x="3686175" y="774700"/>
            <a:ext cx="371475" cy="465138"/>
            <a:chOff x="1522111" y="1535037"/>
            <a:chExt cx="599082" cy="663672"/>
          </a:xfrm>
        </p:grpSpPr>
        <p:sp>
          <p:nvSpPr>
            <p:cNvPr id="2388" name="Oval 2387"/>
            <p:cNvSpPr/>
            <p:nvPr/>
          </p:nvSpPr>
          <p:spPr>
            <a:xfrm>
              <a:off x="1775491" y="1851059"/>
              <a:ext cx="71685" cy="21518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389" name="Arc 2388"/>
            <p:cNvSpPr/>
            <p:nvPr/>
          </p:nvSpPr>
          <p:spPr>
            <a:xfrm>
              <a:off x="1519882" y="1534784"/>
              <a:ext cx="286740" cy="64328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390" name="Arc 2389"/>
            <p:cNvSpPr/>
            <p:nvPr/>
          </p:nvSpPr>
          <p:spPr>
            <a:xfrm flipH="1">
              <a:off x="1824499" y="1552200"/>
              <a:ext cx="286740" cy="64328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391" name="Straight Connector 2390"/>
            <p:cNvCxnSpPr>
              <a:stCxn id="2388" idx="7"/>
            </p:cNvCxnSpPr>
            <p:nvPr/>
          </p:nvCxnSpPr>
          <p:spPr>
            <a:xfrm rot="5400000" flipH="1" flipV="1">
              <a:off x="1826563" y="1822486"/>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92" name="Straight Connector 2391"/>
            <p:cNvCxnSpPr/>
            <p:nvPr/>
          </p:nvCxnSpPr>
          <p:spPr>
            <a:xfrm>
              <a:off x="1895059" y="1820432"/>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93" name="Straight Connector 2392"/>
            <p:cNvCxnSpPr/>
            <p:nvPr/>
          </p:nvCxnSpPr>
          <p:spPr>
            <a:xfrm rot="5400000" flipH="1" flipV="1">
              <a:off x="1826601" y="1899133"/>
              <a:ext cx="74747" cy="4864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94" name="Straight Connector 2393"/>
            <p:cNvCxnSpPr/>
            <p:nvPr/>
          </p:nvCxnSpPr>
          <p:spPr>
            <a:xfrm rot="16200000" flipH="1">
              <a:off x="1858568" y="1921354"/>
              <a:ext cx="101928" cy="4352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95" name="Straight Connector 2394"/>
            <p:cNvCxnSpPr/>
            <p:nvPr/>
          </p:nvCxnSpPr>
          <p:spPr>
            <a:xfrm rot="5400000" flipH="1" flipV="1">
              <a:off x="1836780" y="1978761"/>
              <a:ext cx="74747"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96" name="Straight Connector 2395"/>
            <p:cNvCxnSpPr/>
            <p:nvPr/>
          </p:nvCxnSpPr>
          <p:spPr>
            <a:xfrm rot="16200000" flipH="1">
              <a:off x="1852777" y="2004554"/>
              <a:ext cx="156290" cy="8448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83" name="Group 375"/>
            <p:cNvGrpSpPr>
              <a:grpSpLocks/>
            </p:cNvGrpSpPr>
            <p:nvPr/>
          </p:nvGrpSpPr>
          <p:grpSpPr bwMode="auto">
            <a:xfrm flipH="1">
              <a:off x="1655487" y="1827586"/>
              <a:ext cx="135527" cy="314551"/>
              <a:chOff x="1999293" y="1966571"/>
              <a:chExt cx="135527" cy="314551"/>
            </a:xfrm>
          </p:grpSpPr>
          <p:cxnSp>
            <p:nvCxnSpPr>
              <p:cNvPr id="2398" name="Straight Connector 2397"/>
              <p:cNvCxnSpPr/>
              <p:nvPr/>
            </p:nvCxnSpPr>
            <p:spPr>
              <a:xfrm rot="5400000" flipH="1" flipV="1">
                <a:off x="1996700" y="1967072"/>
                <a:ext cx="77013" cy="486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99" name="Straight Connector 2398"/>
              <p:cNvCxnSpPr/>
              <p:nvPr/>
            </p:nvCxnSpPr>
            <p:spPr>
              <a:xfrm>
                <a:off x="2059999" y="1959450"/>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00" name="Straight Connector 2399"/>
              <p:cNvCxnSpPr/>
              <p:nvPr/>
            </p:nvCxnSpPr>
            <p:spPr>
              <a:xfrm rot="5400000" flipH="1" flipV="1">
                <a:off x="2001463" y="2041241"/>
                <a:ext cx="74749" cy="486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01" name="Straight Connector 2400"/>
              <p:cNvCxnSpPr/>
              <p:nvPr/>
            </p:nvCxnSpPr>
            <p:spPr>
              <a:xfrm rot="16200000" flipH="1">
                <a:off x="2035493" y="2064639"/>
                <a:ext cx="104194" cy="435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02" name="Straight Connector 2401"/>
              <p:cNvCxnSpPr/>
              <p:nvPr/>
            </p:nvCxnSpPr>
            <p:spPr>
              <a:xfrm rot="5400000" flipH="1" flipV="1">
                <a:off x="2003013" y="2120767"/>
                <a:ext cx="74747" cy="486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03" name="Straight Connector 2402"/>
              <p:cNvCxnSpPr/>
              <p:nvPr/>
            </p:nvCxnSpPr>
            <p:spPr>
              <a:xfrm rot="16200000" flipH="1">
                <a:off x="2031748" y="2151646"/>
                <a:ext cx="156292" cy="8192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893" name="Group 2403"/>
          <p:cNvGrpSpPr>
            <a:grpSpLocks/>
          </p:cNvGrpSpPr>
          <p:nvPr/>
        </p:nvGrpSpPr>
        <p:grpSpPr bwMode="auto">
          <a:xfrm rot="1139775">
            <a:off x="2246313" y="47625"/>
            <a:ext cx="371475" cy="465138"/>
            <a:chOff x="1522111" y="1535037"/>
            <a:chExt cx="599082" cy="663672"/>
          </a:xfrm>
        </p:grpSpPr>
        <p:sp>
          <p:nvSpPr>
            <p:cNvPr id="2405" name="Oval 2404"/>
            <p:cNvSpPr/>
            <p:nvPr/>
          </p:nvSpPr>
          <p:spPr>
            <a:xfrm>
              <a:off x="1775491" y="1851059"/>
              <a:ext cx="71685" cy="21518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406" name="Arc 2405"/>
            <p:cNvSpPr/>
            <p:nvPr/>
          </p:nvSpPr>
          <p:spPr>
            <a:xfrm>
              <a:off x="1519882" y="1534784"/>
              <a:ext cx="286740" cy="64328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407" name="Arc 2406"/>
            <p:cNvSpPr/>
            <p:nvPr/>
          </p:nvSpPr>
          <p:spPr>
            <a:xfrm flipH="1">
              <a:off x="1824499" y="1552200"/>
              <a:ext cx="286740" cy="64328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408" name="Straight Connector 2407"/>
            <p:cNvCxnSpPr>
              <a:stCxn id="2405" idx="7"/>
            </p:cNvCxnSpPr>
            <p:nvPr/>
          </p:nvCxnSpPr>
          <p:spPr>
            <a:xfrm rot="5400000" flipH="1" flipV="1">
              <a:off x="1826561" y="1822487"/>
              <a:ext cx="74747" cy="4864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09" name="Straight Connector 2408"/>
            <p:cNvCxnSpPr/>
            <p:nvPr/>
          </p:nvCxnSpPr>
          <p:spPr>
            <a:xfrm>
              <a:off x="1895059" y="1820432"/>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10" name="Straight Connector 2409"/>
            <p:cNvCxnSpPr/>
            <p:nvPr/>
          </p:nvCxnSpPr>
          <p:spPr>
            <a:xfrm rot="5400000" flipH="1" flipV="1">
              <a:off x="1826601" y="1899131"/>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11" name="Straight Connector 2410"/>
            <p:cNvCxnSpPr/>
            <p:nvPr/>
          </p:nvCxnSpPr>
          <p:spPr>
            <a:xfrm rot="16200000" flipH="1">
              <a:off x="1858568" y="1921355"/>
              <a:ext cx="101928" cy="435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12" name="Straight Connector 2411"/>
            <p:cNvCxnSpPr/>
            <p:nvPr/>
          </p:nvCxnSpPr>
          <p:spPr>
            <a:xfrm rot="5400000" flipH="1" flipV="1">
              <a:off x="1836780" y="1978761"/>
              <a:ext cx="74747"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13" name="Straight Connector 2412"/>
            <p:cNvCxnSpPr/>
            <p:nvPr/>
          </p:nvCxnSpPr>
          <p:spPr>
            <a:xfrm rot="16200000" flipH="1">
              <a:off x="1852775" y="2004554"/>
              <a:ext cx="156290" cy="844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00" name="Group 375"/>
            <p:cNvGrpSpPr>
              <a:grpSpLocks/>
            </p:cNvGrpSpPr>
            <p:nvPr/>
          </p:nvGrpSpPr>
          <p:grpSpPr bwMode="auto">
            <a:xfrm flipH="1">
              <a:off x="1655487" y="1827586"/>
              <a:ext cx="135527" cy="314551"/>
              <a:chOff x="1999293" y="1966571"/>
              <a:chExt cx="135527" cy="314551"/>
            </a:xfrm>
          </p:grpSpPr>
          <p:cxnSp>
            <p:nvCxnSpPr>
              <p:cNvPr id="2415" name="Straight Connector 2414"/>
              <p:cNvCxnSpPr/>
              <p:nvPr/>
            </p:nvCxnSpPr>
            <p:spPr>
              <a:xfrm rot="5400000" flipH="1" flipV="1">
                <a:off x="1996700" y="1967071"/>
                <a:ext cx="77013"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16" name="Straight Connector 2415"/>
              <p:cNvCxnSpPr/>
              <p:nvPr/>
            </p:nvCxnSpPr>
            <p:spPr>
              <a:xfrm>
                <a:off x="2060000" y="1959451"/>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17" name="Straight Connector 2416"/>
              <p:cNvCxnSpPr/>
              <p:nvPr/>
            </p:nvCxnSpPr>
            <p:spPr>
              <a:xfrm rot="5400000" flipH="1" flipV="1">
                <a:off x="2001464" y="2041240"/>
                <a:ext cx="74749"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18" name="Straight Connector 2417"/>
              <p:cNvCxnSpPr/>
              <p:nvPr/>
            </p:nvCxnSpPr>
            <p:spPr>
              <a:xfrm rot="16200000" flipH="1">
                <a:off x="2035494" y="2064639"/>
                <a:ext cx="104194" cy="4352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19" name="Straight Connector 2418"/>
              <p:cNvCxnSpPr/>
              <p:nvPr/>
            </p:nvCxnSpPr>
            <p:spPr>
              <a:xfrm rot="5400000" flipH="1" flipV="1">
                <a:off x="2003013" y="2120765"/>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20" name="Straight Connector 2419"/>
              <p:cNvCxnSpPr/>
              <p:nvPr/>
            </p:nvCxnSpPr>
            <p:spPr>
              <a:xfrm rot="16200000" flipH="1">
                <a:off x="2031748" y="2151646"/>
                <a:ext cx="156292" cy="8192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10" name="Group 2420"/>
          <p:cNvGrpSpPr>
            <a:grpSpLocks/>
          </p:cNvGrpSpPr>
          <p:nvPr/>
        </p:nvGrpSpPr>
        <p:grpSpPr bwMode="auto">
          <a:xfrm rot="1139775">
            <a:off x="1563688" y="47625"/>
            <a:ext cx="371475" cy="465138"/>
            <a:chOff x="1522111" y="1535037"/>
            <a:chExt cx="599082" cy="663672"/>
          </a:xfrm>
        </p:grpSpPr>
        <p:sp>
          <p:nvSpPr>
            <p:cNvPr id="2422" name="Oval 2421"/>
            <p:cNvSpPr/>
            <p:nvPr/>
          </p:nvSpPr>
          <p:spPr>
            <a:xfrm>
              <a:off x="1775491" y="1851059"/>
              <a:ext cx="71685" cy="21518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423" name="Arc 2422"/>
            <p:cNvSpPr/>
            <p:nvPr/>
          </p:nvSpPr>
          <p:spPr>
            <a:xfrm>
              <a:off x="1519882" y="1534784"/>
              <a:ext cx="286740" cy="64328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424" name="Arc 2423"/>
            <p:cNvSpPr/>
            <p:nvPr/>
          </p:nvSpPr>
          <p:spPr>
            <a:xfrm flipH="1">
              <a:off x="1824499" y="1552200"/>
              <a:ext cx="286740" cy="64328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425" name="Straight Connector 2424"/>
            <p:cNvCxnSpPr>
              <a:stCxn id="2422" idx="7"/>
            </p:cNvCxnSpPr>
            <p:nvPr/>
          </p:nvCxnSpPr>
          <p:spPr>
            <a:xfrm rot="5400000" flipH="1" flipV="1">
              <a:off x="1826561" y="1822487"/>
              <a:ext cx="74747" cy="4864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26" name="Straight Connector 2425"/>
            <p:cNvCxnSpPr/>
            <p:nvPr/>
          </p:nvCxnSpPr>
          <p:spPr>
            <a:xfrm>
              <a:off x="1895059" y="1820432"/>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27" name="Straight Connector 2426"/>
            <p:cNvCxnSpPr/>
            <p:nvPr/>
          </p:nvCxnSpPr>
          <p:spPr>
            <a:xfrm rot="5400000" flipH="1" flipV="1">
              <a:off x="1826601" y="1899131"/>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28" name="Straight Connector 2427"/>
            <p:cNvCxnSpPr/>
            <p:nvPr/>
          </p:nvCxnSpPr>
          <p:spPr>
            <a:xfrm rot="16200000" flipH="1">
              <a:off x="1858568" y="1921355"/>
              <a:ext cx="101928" cy="435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29" name="Straight Connector 2428"/>
            <p:cNvCxnSpPr/>
            <p:nvPr/>
          </p:nvCxnSpPr>
          <p:spPr>
            <a:xfrm rot="5400000" flipH="1" flipV="1">
              <a:off x="1836780" y="1978761"/>
              <a:ext cx="74747"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30" name="Straight Connector 2429"/>
            <p:cNvCxnSpPr/>
            <p:nvPr/>
          </p:nvCxnSpPr>
          <p:spPr>
            <a:xfrm rot="16200000" flipH="1">
              <a:off x="1852775" y="2004554"/>
              <a:ext cx="156290" cy="844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17" name="Group 375"/>
            <p:cNvGrpSpPr>
              <a:grpSpLocks/>
            </p:cNvGrpSpPr>
            <p:nvPr/>
          </p:nvGrpSpPr>
          <p:grpSpPr bwMode="auto">
            <a:xfrm flipH="1">
              <a:off x="1655487" y="1827586"/>
              <a:ext cx="135527" cy="314551"/>
              <a:chOff x="1999293" y="1966571"/>
              <a:chExt cx="135527" cy="314551"/>
            </a:xfrm>
          </p:grpSpPr>
          <p:cxnSp>
            <p:nvCxnSpPr>
              <p:cNvPr id="2432" name="Straight Connector 2431"/>
              <p:cNvCxnSpPr/>
              <p:nvPr/>
            </p:nvCxnSpPr>
            <p:spPr>
              <a:xfrm rot="5400000" flipH="1" flipV="1">
                <a:off x="1996700" y="1967071"/>
                <a:ext cx="77013"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33" name="Straight Connector 2432"/>
              <p:cNvCxnSpPr/>
              <p:nvPr/>
            </p:nvCxnSpPr>
            <p:spPr>
              <a:xfrm>
                <a:off x="2060000" y="1959451"/>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34" name="Straight Connector 2433"/>
              <p:cNvCxnSpPr/>
              <p:nvPr/>
            </p:nvCxnSpPr>
            <p:spPr>
              <a:xfrm rot="5400000" flipH="1" flipV="1">
                <a:off x="2001464" y="2041240"/>
                <a:ext cx="74749"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35" name="Straight Connector 2434"/>
              <p:cNvCxnSpPr/>
              <p:nvPr/>
            </p:nvCxnSpPr>
            <p:spPr>
              <a:xfrm rot="16200000" flipH="1">
                <a:off x="2035494" y="2064639"/>
                <a:ext cx="104194" cy="4352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36" name="Straight Connector 2435"/>
              <p:cNvCxnSpPr/>
              <p:nvPr/>
            </p:nvCxnSpPr>
            <p:spPr>
              <a:xfrm rot="5400000" flipH="1" flipV="1">
                <a:off x="2003013" y="2120765"/>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37" name="Straight Connector 2436"/>
              <p:cNvCxnSpPr/>
              <p:nvPr/>
            </p:nvCxnSpPr>
            <p:spPr>
              <a:xfrm rot="16200000" flipH="1">
                <a:off x="2031748" y="2151646"/>
                <a:ext cx="156292" cy="8192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27" name="Group 2437"/>
          <p:cNvGrpSpPr>
            <a:grpSpLocks/>
          </p:cNvGrpSpPr>
          <p:nvPr/>
        </p:nvGrpSpPr>
        <p:grpSpPr bwMode="auto">
          <a:xfrm rot="1139775">
            <a:off x="879475" y="47625"/>
            <a:ext cx="371475" cy="465138"/>
            <a:chOff x="1522111" y="1535037"/>
            <a:chExt cx="599082" cy="663672"/>
          </a:xfrm>
        </p:grpSpPr>
        <p:sp>
          <p:nvSpPr>
            <p:cNvPr id="2439" name="Oval 2438"/>
            <p:cNvSpPr/>
            <p:nvPr/>
          </p:nvSpPr>
          <p:spPr>
            <a:xfrm>
              <a:off x="1775491" y="1851059"/>
              <a:ext cx="71685" cy="21518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440" name="Arc 2439"/>
            <p:cNvSpPr/>
            <p:nvPr/>
          </p:nvSpPr>
          <p:spPr>
            <a:xfrm>
              <a:off x="1519882" y="1534784"/>
              <a:ext cx="286740" cy="64328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441" name="Arc 2440"/>
            <p:cNvSpPr/>
            <p:nvPr/>
          </p:nvSpPr>
          <p:spPr>
            <a:xfrm flipH="1">
              <a:off x="1824499" y="1552200"/>
              <a:ext cx="286740" cy="64328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442" name="Straight Connector 2441"/>
            <p:cNvCxnSpPr>
              <a:stCxn id="2439" idx="7"/>
            </p:cNvCxnSpPr>
            <p:nvPr/>
          </p:nvCxnSpPr>
          <p:spPr>
            <a:xfrm rot="5400000" flipH="1" flipV="1">
              <a:off x="1826563" y="1822486"/>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43" name="Straight Connector 2442"/>
            <p:cNvCxnSpPr/>
            <p:nvPr/>
          </p:nvCxnSpPr>
          <p:spPr>
            <a:xfrm>
              <a:off x="1895059" y="1820432"/>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44" name="Straight Connector 2443"/>
            <p:cNvCxnSpPr/>
            <p:nvPr/>
          </p:nvCxnSpPr>
          <p:spPr>
            <a:xfrm rot="5400000" flipH="1" flipV="1">
              <a:off x="1826601" y="1899133"/>
              <a:ext cx="74747" cy="4864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45" name="Straight Connector 2444"/>
            <p:cNvCxnSpPr/>
            <p:nvPr/>
          </p:nvCxnSpPr>
          <p:spPr>
            <a:xfrm rot="16200000" flipH="1">
              <a:off x="1858568" y="1921354"/>
              <a:ext cx="101928" cy="4352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46" name="Straight Connector 2445"/>
            <p:cNvCxnSpPr/>
            <p:nvPr/>
          </p:nvCxnSpPr>
          <p:spPr>
            <a:xfrm rot="5400000" flipH="1" flipV="1">
              <a:off x="1836780" y="1978761"/>
              <a:ext cx="74747"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47" name="Straight Connector 2446"/>
            <p:cNvCxnSpPr/>
            <p:nvPr/>
          </p:nvCxnSpPr>
          <p:spPr>
            <a:xfrm rot="16200000" flipH="1">
              <a:off x="1852777" y="2004554"/>
              <a:ext cx="156290" cy="8448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34" name="Group 375"/>
            <p:cNvGrpSpPr>
              <a:grpSpLocks/>
            </p:cNvGrpSpPr>
            <p:nvPr/>
          </p:nvGrpSpPr>
          <p:grpSpPr bwMode="auto">
            <a:xfrm flipH="1">
              <a:off x="1655487" y="1827586"/>
              <a:ext cx="135527" cy="314551"/>
              <a:chOff x="1999293" y="1966571"/>
              <a:chExt cx="135527" cy="314551"/>
            </a:xfrm>
          </p:grpSpPr>
          <p:cxnSp>
            <p:nvCxnSpPr>
              <p:cNvPr id="2449" name="Straight Connector 2448"/>
              <p:cNvCxnSpPr/>
              <p:nvPr/>
            </p:nvCxnSpPr>
            <p:spPr>
              <a:xfrm rot="5400000" flipH="1" flipV="1">
                <a:off x="1996700" y="1967072"/>
                <a:ext cx="77013" cy="486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50" name="Straight Connector 2449"/>
              <p:cNvCxnSpPr/>
              <p:nvPr/>
            </p:nvCxnSpPr>
            <p:spPr>
              <a:xfrm>
                <a:off x="2059999" y="1959450"/>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51" name="Straight Connector 2450"/>
              <p:cNvCxnSpPr/>
              <p:nvPr/>
            </p:nvCxnSpPr>
            <p:spPr>
              <a:xfrm rot="5400000" flipH="1" flipV="1">
                <a:off x="2001463" y="2041241"/>
                <a:ext cx="74749" cy="486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52" name="Straight Connector 2451"/>
              <p:cNvCxnSpPr/>
              <p:nvPr/>
            </p:nvCxnSpPr>
            <p:spPr>
              <a:xfrm rot="16200000" flipH="1">
                <a:off x="2035493" y="2064639"/>
                <a:ext cx="104194" cy="435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53" name="Straight Connector 2452"/>
              <p:cNvCxnSpPr/>
              <p:nvPr/>
            </p:nvCxnSpPr>
            <p:spPr>
              <a:xfrm rot="5400000" flipH="1" flipV="1">
                <a:off x="2003013" y="2120767"/>
                <a:ext cx="74747" cy="486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54" name="Straight Connector 2453"/>
              <p:cNvCxnSpPr/>
              <p:nvPr/>
            </p:nvCxnSpPr>
            <p:spPr>
              <a:xfrm rot="16200000" flipH="1">
                <a:off x="2031748" y="2151646"/>
                <a:ext cx="156292" cy="8192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44" name="Group 2454"/>
          <p:cNvGrpSpPr>
            <a:grpSpLocks/>
          </p:cNvGrpSpPr>
          <p:nvPr/>
        </p:nvGrpSpPr>
        <p:grpSpPr bwMode="auto">
          <a:xfrm rot="1139775">
            <a:off x="196850" y="47625"/>
            <a:ext cx="371475" cy="465138"/>
            <a:chOff x="1522111" y="1535037"/>
            <a:chExt cx="599082" cy="663672"/>
          </a:xfrm>
        </p:grpSpPr>
        <p:sp>
          <p:nvSpPr>
            <p:cNvPr id="2456" name="Oval 2455"/>
            <p:cNvSpPr/>
            <p:nvPr/>
          </p:nvSpPr>
          <p:spPr>
            <a:xfrm>
              <a:off x="1775491" y="1851059"/>
              <a:ext cx="71685" cy="21518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457" name="Arc 2456"/>
            <p:cNvSpPr/>
            <p:nvPr/>
          </p:nvSpPr>
          <p:spPr>
            <a:xfrm>
              <a:off x="1519882" y="1534784"/>
              <a:ext cx="286740" cy="64328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458" name="Arc 2457"/>
            <p:cNvSpPr/>
            <p:nvPr/>
          </p:nvSpPr>
          <p:spPr>
            <a:xfrm flipH="1">
              <a:off x="1824499" y="1552200"/>
              <a:ext cx="286740" cy="64328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459" name="Straight Connector 2458"/>
            <p:cNvCxnSpPr>
              <a:stCxn id="2456" idx="7"/>
            </p:cNvCxnSpPr>
            <p:nvPr/>
          </p:nvCxnSpPr>
          <p:spPr>
            <a:xfrm rot="5400000" flipH="1" flipV="1">
              <a:off x="1826563" y="1822486"/>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60" name="Straight Connector 2459"/>
            <p:cNvCxnSpPr/>
            <p:nvPr/>
          </p:nvCxnSpPr>
          <p:spPr>
            <a:xfrm>
              <a:off x="1895059" y="1820432"/>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61" name="Straight Connector 2460"/>
            <p:cNvCxnSpPr/>
            <p:nvPr/>
          </p:nvCxnSpPr>
          <p:spPr>
            <a:xfrm rot="5400000" flipH="1" flipV="1">
              <a:off x="1826601" y="1899133"/>
              <a:ext cx="74747" cy="4864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62" name="Straight Connector 2461"/>
            <p:cNvCxnSpPr/>
            <p:nvPr/>
          </p:nvCxnSpPr>
          <p:spPr>
            <a:xfrm rot="16200000" flipH="1">
              <a:off x="1858568" y="1921354"/>
              <a:ext cx="101928" cy="4352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63" name="Straight Connector 2462"/>
            <p:cNvCxnSpPr/>
            <p:nvPr/>
          </p:nvCxnSpPr>
          <p:spPr>
            <a:xfrm rot="5400000" flipH="1" flipV="1">
              <a:off x="1836780" y="1978761"/>
              <a:ext cx="74747"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64" name="Straight Connector 2463"/>
            <p:cNvCxnSpPr/>
            <p:nvPr/>
          </p:nvCxnSpPr>
          <p:spPr>
            <a:xfrm rot="16200000" flipH="1">
              <a:off x="1852777" y="2004554"/>
              <a:ext cx="156290" cy="8448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51" name="Group 375"/>
            <p:cNvGrpSpPr>
              <a:grpSpLocks/>
            </p:cNvGrpSpPr>
            <p:nvPr/>
          </p:nvGrpSpPr>
          <p:grpSpPr bwMode="auto">
            <a:xfrm flipH="1">
              <a:off x="1655487" y="1827586"/>
              <a:ext cx="135527" cy="314551"/>
              <a:chOff x="1999293" y="1966571"/>
              <a:chExt cx="135527" cy="314551"/>
            </a:xfrm>
          </p:grpSpPr>
          <p:cxnSp>
            <p:nvCxnSpPr>
              <p:cNvPr id="2466" name="Straight Connector 2465"/>
              <p:cNvCxnSpPr/>
              <p:nvPr/>
            </p:nvCxnSpPr>
            <p:spPr>
              <a:xfrm rot="5400000" flipH="1" flipV="1">
                <a:off x="1996700" y="1967072"/>
                <a:ext cx="77013" cy="486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67" name="Straight Connector 2466"/>
              <p:cNvCxnSpPr/>
              <p:nvPr/>
            </p:nvCxnSpPr>
            <p:spPr>
              <a:xfrm>
                <a:off x="2059999" y="1959450"/>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68" name="Straight Connector 2467"/>
              <p:cNvCxnSpPr/>
              <p:nvPr/>
            </p:nvCxnSpPr>
            <p:spPr>
              <a:xfrm rot="5400000" flipH="1" flipV="1">
                <a:off x="2001463" y="2041241"/>
                <a:ext cx="74749" cy="486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69" name="Straight Connector 2468"/>
              <p:cNvCxnSpPr/>
              <p:nvPr/>
            </p:nvCxnSpPr>
            <p:spPr>
              <a:xfrm rot="16200000" flipH="1">
                <a:off x="2035493" y="2064639"/>
                <a:ext cx="104194" cy="435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70" name="Straight Connector 2469"/>
              <p:cNvCxnSpPr/>
              <p:nvPr/>
            </p:nvCxnSpPr>
            <p:spPr>
              <a:xfrm rot="5400000" flipH="1" flipV="1">
                <a:off x="2003013" y="2120767"/>
                <a:ext cx="74747" cy="486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71" name="Straight Connector 2470"/>
              <p:cNvCxnSpPr/>
              <p:nvPr/>
            </p:nvCxnSpPr>
            <p:spPr>
              <a:xfrm rot="16200000" flipH="1">
                <a:off x="2031748" y="2151646"/>
                <a:ext cx="156292" cy="8192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61" name="Group 2471"/>
          <p:cNvGrpSpPr>
            <a:grpSpLocks/>
          </p:cNvGrpSpPr>
          <p:nvPr/>
        </p:nvGrpSpPr>
        <p:grpSpPr bwMode="auto">
          <a:xfrm rot="1139775">
            <a:off x="665163" y="1703388"/>
            <a:ext cx="371475" cy="465137"/>
            <a:chOff x="1522111" y="1535037"/>
            <a:chExt cx="599082" cy="663672"/>
          </a:xfrm>
        </p:grpSpPr>
        <p:sp>
          <p:nvSpPr>
            <p:cNvPr id="2473" name="Oval 2472"/>
            <p:cNvSpPr/>
            <p:nvPr/>
          </p:nvSpPr>
          <p:spPr>
            <a:xfrm>
              <a:off x="1775491" y="1851060"/>
              <a:ext cx="71685" cy="21518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474" name="Arc 2473"/>
            <p:cNvSpPr/>
            <p:nvPr/>
          </p:nvSpPr>
          <p:spPr>
            <a:xfrm>
              <a:off x="1519882" y="1534784"/>
              <a:ext cx="286740" cy="64328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475" name="Arc 2474"/>
            <p:cNvSpPr/>
            <p:nvPr/>
          </p:nvSpPr>
          <p:spPr>
            <a:xfrm flipH="1">
              <a:off x="1824499" y="1552200"/>
              <a:ext cx="286740" cy="643287"/>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476" name="Straight Connector 2475"/>
            <p:cNvCxnSpPr>
              <a:stCxn id="2473" idx="7"/>
            </p:cNvCxnSpPr>
            <p:nvPr/>
          </p:nvCxnSpPr>
          <p:spPr>
            <a:xfrm rot="5400000" flipH="1" flipV="1">
              <a:off x="1826561" y="1822487"/>
              <a:ext cx="74749" cy="4864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77" name="Straight Connector 2476"/>
            <p:cNvCxnSpPr/>
            <p:nvPr/>
          </p:nvCxnSpPr>
          <p:spPr>
            <a:xfrm>
              <a:off x="1895059" y="1820431"/>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78" name="Straight Connector 2477"/>
            <p:cNvCxnSpPr/>
            <p:nvPr/>
          </p:nvCxnSpPr>
          <p:spPr>
            <a:xfrm rot="5400000" flipH="1" flipV="1">
              <a:off x="1826601" y="1899131"/>
              <a:ext cx="74749"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79" name="Straight Connector 2478"/>
            <p:cNvCxnSpPr/>
            <p:nvPr/>
          </p:nvCxnSpPr>
          <p:spPr>
            <a:xfrm rot="16200000" flipH="1">
              <a:off x="1858568" y="1921354"/>
              <a:ext cx="101930" cy="435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80" name="Straight Connector 2479"/>
            <p:cNvCxnSpPr/>
            <p:nvPr/>
          </p:nvCxnSpPr>
          <p:spPr>
            <a:xfrm rot="5400000" flipH="1" flipV="1">
              <a:off x="1836779" y="1978760"/>
              <a:ext cx="74749"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81" name="Straight Connector 2480"/>
            <p:cNvCxnSpPr/>
            <p:nvPr/>
          </p:nvCxnSpPr>
          <p:spPr>
            <a:xfrm rot="16200000" flipH="1">
              <a:off x="1852775" y="2004553"/>
              <a:ext cx="156292" cy="844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68" name="Group 375"/>
            <p:cNvGrpSpPr>
              <a:grpSpLocks/>
            </p:cNvGrpSpPr>
            <p:nvPr/>
          </p:nvGrpSpPr>
          <p:grpSpPr bwMode="auto">
            <a:xfrm flipH="1">
              <a:off x="1655487" y="1827586"/>
              <a:ext cx="135527" cy="314551"/>
              <a:chOff x="1999293" y="1966571"/>
              <a:chExt cx="135527" cy="314551"/>
            </a:xfrm>
          </p:grpSpPr>
          <p:cxnSp>
            <p:nvCxnSpPr>
              <p:cNvPr id="2483" name="Straight Connector 2482"/>
              <p:cNvCxnSpPr/>
              <p:nvPr/>
            </p:nvCxnSpPr>
            <p:spPr>
              <a:xfrm rot="5400000" flipH="1" flipV="1">
                <a:off x="1996700" y="1967071"/>
                <a:ext cx="77013"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84" name="Straight Connector 2483"/>
              <p:cNvCxnSpPr/>
              <p:nvPr/>
            </p:nvCxnSpPr>
            <p:spPr>
              <a:xfrm>
                <a:off x="2060000" y="1959451"/>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85" name="Straight Connector 2484"/>
              <p:cNvCxnSpPr/>
              <p:nvPr/>
            </p:nvCxnSpPr>
            <p:spPr>
              <a:xfrm rot="5400000" flipH="1" flipV="1">
                <a:off x="2001464" y="2041242"/>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86" name="Straight Connector 2485"/>
              <p:cNvCxnSpPr/>
              <p:nvPr/>
            </p:nvCxnSpPr>
            <p:spPr>
              <a:xfrm rot="16200000" flipH="1">
                <a:off x="2035493" y="2064641"/>
                <a:ext cx="104194" cy="4352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87" name="Straight Connector 2486"/>
              <p:cNvCxnSpPr/>
              <p:nvPr/>
            </p:nvCxnSpPr>
            <p:spPr>
              <a:xfrm rot="5400000" flipH="1" flipV="1">
                <a:off x="2003011" y="2120766"/>
                <a:ext cx="74749"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88" name="Straight Connector 2487"/>
              <p:cNvCxnSpPr/>
              <p:nvPr/>
            </p:nvCxnSpPr>
            <p:spPr>
              <a:xfrm rot="16200000" flipH="1">
                <a:off x="2031748" y="2151648"/>
                <a:ext cx="156291" cy="8192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69" name="Group 2488"/>
          <p:cNvGrpSpPr>
            <a:grpSpLocks/>
          </p:cNvGrpSpPr>
          <p:nvPr/>
        </p:nvGrpSpPr>
        <p:grpSpPr bwMode="auto">
          <a:xfrm rot="-1925647">
            <a:off x="230188" y="1574800"/>
            <a:ext cx="346075" cy="392113"/>
            <a:chOff x="1522111" y="1535037"/>
            <a:chExt cx="599082" cy="663672"/>
          </a:xfrm>
        </p:grpSpPr>
        <p:sp>
          <p:nvSpPr>
            <p:cNvPr id="2490" name="Oval 2489"/>
            <p:cNvSpPr/>
            <p:nvPr/>
          </p:nvSpPr>
          <p:spPr>
            <a:xfrm>
              <a:off x="1785351" y="1846263"/>
              <a:ext cx="71450" cy="21495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491" name="Arc 2490"/>
            <p:cNvSpPr/>
            <p:nvPr/>
          </p:nvSpPr>
          <p:spPr>
            <a:xfrm>
              <a:off x="1522056" y="1532161"/>
              <a:ext cx="285801" cy="64217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492" name="Arc 2491"/>
            <p:cNvSpPr/>
            <p:nvPr/>
          </p:nvSpPr>
          <p:spPr>
            <a:xfrm flipH="1">
              <a:off x="1834579" y="1555705"/>
              <a:ext cx="285801" cy="64217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493" name="Straight Connector 2492"/>
            <p:cNvCxnSpPr>
              <a:stCxn id="2490" idx="7"/>
            </p:cNvCxnSpPr>
            <p:nvPr/>
          </p:nvCxnSpPr>
          <p:spPr>
            <a:xfrm rot="5400000" flipH="1" flipV="1">
              <a:off x="1833145" y="1826265"/>
              <a:ext cx="75234"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94" name="Straight Connector 2493"/>
            <p:cNvCxnSpPr/>
            <p:nvPr/>
          </p:nvCxnSpPr>
          <p:spPr>
            <a:xfrm>
              <a:off x="1888547" y="1810502"/>
              <a:ext cx="87939"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95" name="Straight Connector 2494"/>
            <p:cNvCxnSpPr/>
            <p:nvPr/>
          </p:nvCxnSpPr>
          <p:spPr>
            <a:xfrm rot="5400000" flipH="1" flipV="1">
              <a:off x="1840347" y="1898047"/>
              <a:ext cx="72546"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96" name="Straight Connector 2495"/>
            <p:cNvCxnSpPr/>
            <p:nvPr/>
          </p:nvCxnSpPr>
          <p:spPr>
            <a:xfrm rot="16200000" flipH="1">
              <a:off x="1871121" y="1920801"/>
              <a:ext cx="102103"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97" name="Straight Connector 2496"/>
            <p:cNvCxnSpPr/>
            <p:nvPr/>
          </p:nvCxnSpPr>
          <p:spPr>
            <a:xfrm rot="5400000" flipH="1" flipV="1">
              <a:off x="1834384" y="1964779"/>
              <a:ext cx="75234"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98" name="Straight Connector 2497"/>
            <p:cNvCxnSpPr/>
            <p:nvPr/>
          </p:nvCxnSpPr>
          <p:spPr>
            <a:xfrm rot="16200000" flipH="1">
              <a:off x="1857213" y="1993772"/>
              <a:ext cx="155842"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70" name="Group 375"/>
            <p:cNvGrpSpPr>
              <a:grpSpLocks/>
            </p:cNvGrpSpPr>
            <p:nvPr/>
          </p:nvGrpSpPr>
          <p:grpSpPr bwMode="auto">
            <a:xfrm flipH="1">
              <a:off x="1655487" y="1827586"/>
              <a:ext cx="135527" cy="314551"/>
              <a:chOff x="1999293" y="1966571"/>
              <a:chExt cx="135527" cy="314551"/>
            </a:xfrm>
          </p:grpSpPr>
          <p:cxnSp>
            <p:nvCxnSpPr>
              <p:cNvPr id="2500" name="Straight Connector 2499"/>
              <p:cNvCxnSpPr/>
              <p:nvPr/>
            </p:nvCxnSpPr>
            <p:spPr>
              <a:xfrm rot="5400000" flipH="1" flipV="1">
                <a:off x="1995516" y="1956812"/>
                <a:ext cx="75234" cy="4122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01" name="Straight Connector 2500"/>
              <p:cNvCxnSpPr/>
              <p:nvPr/>
            </p:nvCxnSpPr>
            <p:spPr>
              <a:xfrm>
                <a:off x="2052820" y="1953687"/>
                <a:ext cx="82442"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02" name="Straight Connector 2501"/>
              <p:cNvCxnSpPr/>
              <p:nvPr/>
            </p:nvCxnSpPr>
            <p:spPr>
              <a:xfrm rot="5400000" flipH="1" flipV="1">
                <a:off x="1991298" y="2030210"/>
                <a:ext cx="72548"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03" name="Straight Connector 2502"/>
              <p:cNvCxnSpPr/>
              <p:nvPr/>
            </p:nvCxnSpPr>
            <p:spPr>
              <a:xfrm rot="16200000" flipH="1">
                <a:off x="2021819" y="2052355"/>
                <a:ext cx="104791"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04" name="Straight Connector 2503"/>
              <p:cNvCxnSpPr/>
              <p:nvPr/>
            </p:nvCxnSpPr>
            <p:spPr>
              <a:xfrm rot="5400000" flipH="1" flipV="1">
                <a:off x="1992582" y="2104167"/>
                <a:ext cx="72548"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05" name="Straight Connector 2504"/>
              <p:cNvCxnSpPr/>
              <p:nvPr/>
            </p:nvCxnSpPr>
            <p:spPr>
              <a:xfrm rot="16200000" flipH="1">
                <a:off x="2023109" y="2135610"/>
                <a:ext cx="155842"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71" name="Group 2505"/>
          <p:cNvGrpSpPr>
            <a:grpSpLocks/>
          </p:cNvGrpSpPr>
          <p:nvPr/>
        </p:nvGrpSpPr>
        <p:grpSpPr bwMode="auto">
          <a:xfrm rot="-1925647">
            <a:off x="1176338" y="487363"/>
            <a:ext cx="346075" cy="390525"/>
            <a:chOff x="1522111" y="1535037"/>
            <a:chExt cx="599082" cy="663672"/>
          </a:xfrm>
        </p:grpSpPr>
        <p:sp>
          <p:nvSpPr>
            <p:cNvPr id="2507" name="Oval 2506"/>
            <p:cNvSpPr/>
            <p:nvPr/>
          </p:nvSpPr>
          <p:spPr>
            <a:xfrm>
              <a:off x="1786358" y="1854759"/>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508" name="Arc 2507"/>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509" name="Arc 2508"/>
            <p:cNvSpPr/>
            <p:nvPr/>
          </p:nvSpPr>
          <p:spPr>
            <a:xfrm flipH="1">
              <a:off x="1834579" y="1555787"/>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510" name="Straight Connector 2509"/>
            <p:cNvCxnSpPr>
              <a:stCxn id="2507"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11" name="Straight Connector 2510"/>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12" name="Straight Connector 2511"/>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13" name="Straight Connector 2512"/>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14" name="Straight Connector 2513"/>
            <p:cNvCxnSpPr/>
            <p:nvPr/>
          </p:nvCxnSpPr>
          <p:spPr>
            <a:xfrm rot="5400000" flipH="1" flipV="1">
              <a:off x="1841695" y="1965853"/>
              <a:ext cx="72843"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15" name="Straight Connector 2514"/>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72" name="Group 375"/>
            <p:cNvGrpSpPr>
              <a:grpSpLocks/>
            </p:cNvGrpSpPr>
            <p:nvPr/>
          </p:nvGrpSpPr>
          <p:grpSpPr bwMode="auto">
            <a:xfrm flipH="1">
              <a:off x="1655487" y="1827586"/>
              <a:ext cx="135527" cy="314551"/>
              <a:chOff x="1999293" y="1966571"/>
              <a:chExt cx="135527" cy="314551"/>
            </a:xfrm>
          </p:grpSpPr>
          <p:cxnSp>
            <p:nvCxnSpPr>
              <p:cNvPr id="2517" name="Straight Connector 2516"/>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18" name="Straight Connector 2517"/>
              <p:cNvCxnSpPr/>
              <p:nvPr/>
            </p:nvCxnSpPr>
            <p:spPr>
              <a:xfrm>
                <a:off x="2047288" y="1944040"/>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19" name="Straight Connector 2518"/>
              <p:cNvCxnSpPr/>
              <p:nvPr/>
            </p:nvCxnSpPr>
            <p:spPr>
              <a:xfrm rot="5400000" flipH="1" flipV="1">
                <a:off x="1986880" y="2025825"/>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20" name="Straight Connector 2519"/>
              <p:cNvCxnSpPr/>
              <p:nvPr/>
            </p:nvCxnSpPr>
            <p:spPr>
              <a:xfrm rot="16200000" flipH="1">
                <a:off x="2016422" y="2047575"/>
                <a:ext cx="110611"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21" name="Straight Connector 2520"/>
              <p:cNvCxnSpPr/>
              <p:nvPr/>
            </p:nvCxnSpPr>
            <p:spPr>
              <a:xfrm rot="5400000" flipH="1" flipV="1">
                <a:off x="1990493" y="2098655"/>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22" name="Straight Connector 2521"/>
              <p:cNvCxnSpPr/>
              <p:nvPr/>
            </p:nvCxnSpPr>
            <p:spPr>
              <a:xfrm rot="16200000" flipH="1">
                <a:off x="2013865" y="2134600"/>
                <a:ext cx="159175"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73" name="Group 2522"/>
          <p:cNvGrpSpPr>
            <a:grpSpLocks/>
          </p:cNvGrpSpPr>
          <p:nvPr/>
        </p:nvGrpSpPr>
        <p:grpSpPr bwMode="auto">
          <a:xfrm rot="-1925647">
            <a:off x="1643063" y="639763"/>
            <a:ext cx="346075" cy="390525"/>
            <a:chOff x="1522111" y="1535037"/>
            <a:chExt cx="599082" cy="663672"/>
          </a:xfrm>
        </p:grpSpPr>
        <p:sp>
          <p:nvSpPr>
            <p:cNvPr id="2524" name="Oval 2523"/>
            <p:cNvSpPr/>
            <p:nvPr/>
          </p:nvSpPr>
          <p:spPr>
            <a:xfrm>
              <a:off x="1786358" y="1854759"/>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525" name="Arc 2524"/>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526" name="Arc 2525"/>
            <p:cNvSpPr/>
            <p:nvPr/>
          </p:nvSpPr>
          <p:spPr>
            <a:xfrm flipH="1">
              <a:off x="1834579" y="1555787"/>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527" name="Straight Connector 2526"/>
            <p:cNvCxnSpPr>
              <a:stCxn id="2524"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28" name="Straight Connector 2527"/>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29" name="Straight Connector 2528"/>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30" name="Straight Connector 2529"/>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31" name="Straight Connector 2530"/>
            <p:cNvCxnSpPr/>
            <p:nvPr/>
          </p:nvCxnSpPr>
          <p:spPr>
            <a:xfrm rot="5400000" flipH="1" flipV="1">
              <a:off x="1841695" y="1965853"/>
              <a:ext cx="72843"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32" name="Straight Connector 2531"/>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74" name="Group 375"/>
            <p:cNvGrpSpPr>
              <a:grpSpLocks/>
            </p:cNvGrpSpPr>
            <p:nvPr/>
          </p:nvGrpSpPr>
          <p:grpSpPr bwMode="auto">
            <a:xfrm flipH="1">
              <a:off x="1655487" y="1827586"/>
              <a:ext cx="135527" cy="314551"/>
              <a:chOff x="1999293" y="1966571"/>
              <a:chExt cx="135527" cy="314551"/>
            </a:xfrm>
          </p:grpSpPr>
          <p:cxnSp>
            <p:nvCxnSpPr>
              <p:cNvPr id="2534" name="Straight Connector 2533"/>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35" name="Straight Connector 2534"/>
              <p:cNvCxnSpPr/>
              <p:nvPr/>
            </p:nvCxnSpPr>
            <p:spPr>
              <a:xfrm>
                <a:off x="2047288" y="1944040"/>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36" name="Straight Connector 2535"/>
              <p:cNvCxnSpPr/>
              <p:nvPr/>
            </p:nvCxnSpPr>
            <p:spPr>
              <a:xfrm rot="5400000" flipH="1" flipV="1">
                <a:off x="1986880" y="2025825"/>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37" name="Straight Connector 2536"/>
              <p:cNvCxnSpPr/>
              <p:nvPr/>
            </p:nvCxnSpPr>
            <p:spPr>
              <a:xfrm rot="16200000" flipH="1">
                <a:off x="2016422" y="2047575"/>
                <a:ext cx="110611"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38" name="Straight Connector 2537"/>
              <p:cNvCxnSpPr/>
              <p:nvPr/>
            </p:nvCxnSpPr>
            <p:spPr>
              <a:xfrm rot="5400000" flipH="1" flipV="1">
                <a:off x="1990493" y="2098655"/>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39" name="Straight Connector 2538"/>
              <p:cNvCxnSpPr/>
              <p:nvPr/>
            </p:nvCxnSpPr>
            <p:spPr>
              <a:xfrm rot="16200000" flipH="1">
                <a:off x="2013865" y="2134600"/>
                <a:ext cx="159175"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75" name="Group 2539"/>
          <p:cNvGrpSpPr>
            <a:grpSpLocks/>
          </p:cNvGrpSpPr>
          <p:nvPr/>
        </p:nvGrpSpPr>
        <p:grpSpPr bwMode="auto">
          <a:xfrm rot="-1925647">
            <a:off x="2236788" y="1123950"/>
            <a:ext cx="346075" cy="390525"/>
            <a:chOff x="1522111" y="1535037"/>
            <a:chExt cx="599082" cy="663672"/>
          </a:xfrm>
        </p:grpSpPr>
        <p:sp>
          <p:nvSpPr>
            <p:cNvPr id="2541" name="Oval 2540"/>
            <p:cNvSpPr/>
            <p:nvPr/>
          </p:nvSpPr>
          <p:spPr>
            <a:xfrm>
              <a:off x="1786357" y="1854760"/>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542" name="Arc 2541"/>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543" name="Arc 2542"/>
            <p:cNvSpPr/>
            <p:nvPr/>
          </p:nvSpPr>
          <p:spPr>
            <a:xfrm flipH="1">
              <a:off x="1834578" y="1555789"/>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544" name="Straight Connector 2543"/>
            <p:cNvCxnSpPr>
              <a:stCxn id="2541"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45" name="Straight Connector 2544"/>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46" name="Straight Connector 2545"/>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47" name="Straight Connector 2546"/>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48" name="Straight Connector 2547"/>
            <p:cNvCxnSpPr/>
            <p:nvPr/>
          </p:nvCxnSpPr>
          <p:spPr>
            <a:xfrm rot="5400000" flipH="1" flipV="1">
              <a:off x="1841696" y="1965854"/>
              <a:ext cx="72841"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49" name="Straight Connector 2548"/>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76" name="Group 375"/>
            <p:cNvGrpSpPr>
              <a:grpSpLocks/>
            </p:cNvGrpSpPr>
            <p:nvPr/>
          </p:nvGrpSpPr>
          <p:grpSpPr bwMode="auto">
            <a:xfrm flipH="1">
              <a:off x="1655487" y="1827586"/>
              <a:ext cx="135527" cy="314551"/>
              <a:chOff x="1999293" y="1966571"/>
              <a:chExt cx="135527" cy="314551"/>
            </a:xfrm>
          </p:grpSpPr>
          <p:cxnSp>
            <p:nvCxnSpPr>
              <p:cNvPr id="2551" name="Straight Connector 2550"/>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52" name="Straight Connector 2551"/>
              <p:cNvCxnSpPr/>
              <p:nvPr/>
            </p:nvCxnSpPr>
            <p:spPr>
              <a:xfrm>
                <a:off x="2047289" y="1944041"/>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53" name="Straight Connector 2552"/>
              <p:cNvCxnSpPr/>
              <p:nvPr/>
            </p:nvCxnSpPr>
            <p:spPr>
              <a:xfrm rot="5400000" flipH="1" flipV="1">
                <a:off x="1986881" y="2025826"/>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54" name="Straight Connector 2553"/>
              <p:cNvCxnSpPr/>
              <p:nvPr/>
            </p:nvCxnSpPr>
            <p:spPr>
              <a:xfrm rot="16200000" flipH="1">
                <a:off x="2016421" y="2047576"/>
                <a:ext cx="110613"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55" name="Straight Connector 2554"/>
              <p:cNvCxnSpPr/>
              <p:nvPr/>
            </p:nvCxnSpPr>
            <p:spPr>
              <a:xfrm rot="5400000" flipH="1" flipV="1">
                <a:off x="1990494" y="2098656"/>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56" name="Straight Connector 2555"/>
              <p:cNvCxnSpPr/>
              <p:nvPr/>
            </p:nvCxnSpPr>
            <p:spPr>
              <a:xfrm rot="16200000" flipH="1">
                <a:off x="2013865" y="2134600"/>
                <a:ext cx="159173"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77" name="Group 2556"/>
          <p:cNvGrpSpPr>
            <a:grpSpLocks/>
          </p:cNvGrpSpPr>
          <p:nvPr/>
        </p:nvGrpSpPr>
        <p:grpSpPr bwMode="auto">
          <a:xfrm rot="-1925647">
            <a:off x="2830513" y="1606550"/>
            <a:ext cx="347662" cy="392113"/>
            <a:chOff x="1522111" y="1535037"/>
            <a:chExt cx="599082" cy="663672"/>
          </a:xfrm>
        </p:grpSpPr>
        <p:sp>
          <p:nvSpPr>
            <p:cNvPr id="2558" name="Oval 2557"/>
            <p:cNvSpPr/>
            <p:nvPr/>
          </p:nvSpPr>
          <p:spPr>
            <a:xfrm>
              <a:off x="1784150" y="1846264"/>
              <a:ext cx="73860" cy="21495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559" name="Arc 2558"/>
            <p:cNvSpPr/>
            <p:nvPr/>
          </p:nvSpPr>
          <p:spPr>
            <a:xfrm>
              <a:off x="1520812" y="1533725"/>
              <a:ext cx="284496" cy="64217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560" name="Arc 2559"/>
            <p:cNvSpPr/>
            <p:nvPr/>
          </p:nvSpPr>
          <p:spPr>
            <a:xfrm flipH="1">
              <a:off x="1835680" y="1556419"/>
              <a:ext cx="284496" cy="64217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561" name="Straight Connector 2560"/>
            <p:cNvCxnSpPr>
              <a:stCxn id="2558" idx="7"/>
            </p:cNvCxnSpPr>
            <p:nvPr/>
          </p:nvCxnSpPr>
          <p:spPr>
            <a:xfrm rot="5400000" flipH="1" flipV="1">
              <a:off x="1832919" y="1827746"/>
              <a:ext cx="75234" cy="4650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62" name="Straight Connector 2561"/>
            <p:cNvCxnSpPr/>
            <p:nvPr/>
          </p:nvCxnSpPr>
          <p:spPr>
            <a:xfrm>
              <a:off x="1891128" y="1818624"/>
              <a:ext cx="87537"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63" name="Straight Connector 2562"/>
            <p:cNvCxnSpPr/>
            <p:nvPr/>
          </p:nvCxnSpPr>
          <p:spPr>
            <a:xfrm rot="5400000" flipH="1" flipV="1">
              <a:off x="1840094" y="1899527"/>
              <a:ext cx="72546" cy="4650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64" name="Straight Connector 2563"/>
            <p:cNvCxnSpPr/>
            <p:nvPr/>
          </p:nvCxnSpPr>
          <p:spPr>
            <a:xfrm rot="16200000" flipH="1">
              <a:off x="1864006" y="1913629"/>
              <a:ext cx="102103" cy="437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65" name="Straight Connector 2564"/>
            <p:cNvCxnSpPr/>
            <p:nvPr/>
          </p:nvCxnSpPr>
          <p:spPr>
            <a:xfrm rot="5400000" flipH="1" flipV="1">
              <a:off x="1835312" y="1965599"/>
              <a:ext cx="75234" cy="4650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66" name="Straight Connector 2565"/>
            <p:cNvCxnSpPr/>
            <p:nvPr/>
          </p:nvCxnSpPr>
          <p:spPr>
            <a:xfrm rot="16200000" flipH="1">
              <a:off x="1856107" y="2001314"/>
              <a:ext cx="155842" cy="8206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78" name="Group 375"/>
            <p:cNvGrpSpPr>
              <a:grpSpLocks/>
            </p:cNvGrpSpPr>
            <p:nvPr/>
          </p:nvGrpSpPr>
          <p:grpSpPr bwMode="auto">
            <a:xfrm flipH="1">
              <a:off x="1655487" y="1827586"/>
              <a:ext cx="135527" cy="314551"/>
              <a:chOff x="1999293" y="1966571"/>
              <a:chExt cx="135527" cy="314551"/>
            </a:xfrm>
          </p:grpSpPr>
          <p:cxnSp>
            <p:nvCxnSpPr>
              <p:cNvPr id="2568" name="Straight Connector 2567"/>
              <p:cNvCxnSpPr/>
              <p:nvPr/>
            </p:nvCxnSpPr>
            <p:spPr>
              <a:xfrm rot="5400000" flipH="1" flipV="1">
                <a:off x="1999580" y="1962366"/>
                <a:ext cx="75234" cy="4376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69" name="Straight Connector 2568"/>
              <p:cNvCxnSpPr/>
              <p:nvPr/>
            </p:nvCxnSpPr>
            <p:spPr>
              <a:xfrm>
                <a:off x="2060926" y="1953957"/>
                <a:ext cx="84800"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70" name="Straight Connector 2569"/>
              <p:cNvCxnSpPr/>
              <p:nvPr/>
            </p:nvCxnSpPr>
            <p:spPr>
              <a:xfrm rot="5400000" flipH="1" flipV="1">
                <a:off x="2001182" y="2033569"/>
                <a:ext cx="72546" cy="4376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71" name="Straight Connector 2570"/>
              <p:cNvCxnSpPr/>
              <p:nvPr/>
            </p:nvCxnSpPr>
            <p:spPr>
              <a:xfrm rot="16200000" flipH="1">
                <a:off x="2034396" y="2060267"/>
                <a:ext cx="104789" cy="4376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72" name="Straight Connector 2571"/>
              <p:cNvCxnSpPr/>
              <p:nvPr/>
            </p:nvCxnSpPr>
            <p:spPr>
              <a:xfrm rot="5400000" flipH="1" flipV="1">
                <a:off x="2005320" y="2107897"/>
                <a:ext cx="75234" cy="4376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73" name="Straight Connector 2572"/>
              <p:cNvCxnSpPr/>
              <p:nvPr/>
            </p:nvCxnSpPr>
            <p:spPr>
              <a:xfrm rot="16200000" flipH="1">
                <a:off x="2025707" y="2146077"/>
                <a:ext cx="155842" cy="7659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79" name="Group 2573"/>
          <p:cNvGrpSpPr>
            <a:grpSpLocks/>
          </p:cNvGrpSpPr>
          <p:nvPr/>
        </p:nvGrpSpPr>
        <p:grpSpPr bwMode="auto">
          <a:xfrm rot="-1925647">
            <a:off x="3425825" y="1790700"/>
            <a:ext cx="346075" cy="390525"/>
            <a:chOff x="1522111" y="1535037"/>
            <a:chExt cx="599082" cy="663672"/>
          </a:xfrm>
        </p:grpSpPr>
        <p:sp>
          <p:nvSpPr>
            <p:cNvPr id="2575" name="Oval 2574"/>
            <p:cNvSpPr/>
            <p:nvPr/>
          </p:nvSpPr>
          <p:spPr>
            <a:xfrm>
              <a:off x="1786359" y="1854761"/>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576" name="Arc 2575"/>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577" name="Arc 2576"/>
            <p:cNvSpPr/>
            <p:nvPr/>
          </p:nvSpPr>
          <p:spPr>
            <a:xfrm flipH="1">
              <a:off x="1834580" y="1555790"/>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578" name="Straight Connector 2577"/>
            <p:cNvCxnSpPr>
              <a:stCxn id="2575"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79" name="Straight Connector 2578"/>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80" name="Straight Connector 2579"/>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81" name="Straight Connector 2580"/>
            <p:cNvCxnSpPr/>
            <p:nvPr/>
          </p:nvCxnSpPr>
          <p:spPr>
            <a:xfrm rot="16200000" flipH="1">
              <a:off x="1871645" y="1919968"/>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82" name="Straight Connector 2581"/>
            <p:cNvCxnSpPr/>
            <p:nvPr/>
          </p:nvCxnSpPr>
          <p:spPr>
            <a:xfrm rot="5400000" flipH="1" flipV="1">
              <a:off x="1841696" y="1965853"/>
              <a:ext cx="72841"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83" name="Straight Connector 2582"/>
            <p:cNvCxnSpPr/>
            <p:nvPr/>
          </p:nvCxnSpPr>
          <p:spPr>
            <a:xfrm rot="16200000" flipH="1">
              <a:off x="1863744" y="1993899"/>
              <a:ext cx="156476" cy="8519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80" name="Group 375"/>
            <p:cNvGrpSpPr>
              <a:grpSpLocks/>
            </p:cNvGrpSpPr>
            <p:nvPr/>
          </p:nvGrpSpPr>
          <p:grpSpPr bwMode="auto">
            <a:xfrm flipH="1">
              <a:off x="1655487" y="1827586"/>
              <a:ext cx="135527" cy="314551"/>
              <a:chOff x="1999293" y="1966571"/>
              <a:chExt cx="135527" cy="314551"/>
            </a:xfrm>
          </p:grpSpPr>
          <p:cxnSp>
            <p:nvCxnSpPr>
              <p:cNvPr id="2585" name="Straight Connector 2584"/>
              <p:cNvCxnSpPr/>
              <p:nvPr/>
            </p:nvCxnSpPr>
            <p:spPr>
              <a:xfrm rot="5400000" flipH="1" flipV="1">
                <a:off x="1984134" y="1946529"/>
                <a:ext cx="75540"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86" name="Straight Connector 2585"/>
              <p:cNvCxnSpPr/>
              <p:nvPr/>
            </p:nvCxnSpPr>
            <p:spPr>
              <a:xfrm>
                <a:off x="2047288" y="1944042"/>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87" name="Straight Connector 2586"/>
              <p:cNvCxnSpPr/>
              <p:nvPr/>
            </p:nvCxnSpPr>
            <p:spPr>
              <a:xfrm rot="5400000" flipH="1" flipV="1">
                <a:off x="1986881" y="2025826"/>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88" name="Straight Connector 2587"/>
              <p:cNvCxnSpPr/>
              <p:nvPr/>
            </p:nvCxnSpPr>
            <p:spPr>
              <a:xfrm rot="16200000" flipH="1">
                <a:off x="2016419" y="2047575"/>
                <a:ext cx="110613" cy="412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89" name="Straight Connector 2588"/>
              <p:cNvCxnSpPr/>
              <p:nvPr/>
            </p:nvCxnSpPr>
            <p:spPr>
              <a:xfrm rot="5400000" flipH="1" flipV="1">
                <a:off x="1990492" y="2098657"/>
                <a:ext cx="75540"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90" name="Straight Connector 2589"/>
              <p:cNvCxnSpPr/>
              <p:nvPr/>
            </p:nvCxnSpPr>
            <p:spPr>
              <a:xfrm rot="16200000" flipH="1">
                <a:off x="2013864" y="2134601"/>
                <a:ext cx="159173"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sp>
        <p:nvSpPr>
          <p:cNvPr id="7325" name="Text Box 5"/>
          <p:cNvSpPr txBox="1">
            <a:spLocks noChangeArrowheads="1"/>
          </p:cNvSpPr>
          <p:nvPr/>
        </p:nvSpPr>
        <p:spPr bwMode="auto">
          <a:xfrm>
            <a:off x="0" y="6613525"/>
            <a:ext cx="4059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t>© Copyright all rights reserved to Homework depot: </a:t>
            </a:r>
            <a:r>
              <a:rPr lang="en-US" sz="1000">
                <a:hlinkClick r:id="rId20"/>
              </a:rPr>
              <a:t>www.BCMath.ca</a:t>
            </a:r>
            <a:r>
              <a:rPr lang="en-US" sz="10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85"/>
                                        </p:tgtEl>
                                        <p:attrNameLst>
                                          <p:attrName>style.visibility</p:attrName>
                                        </p:attrNameLst>
                                      </p:cBhvr>
                                      <p:to>
                                        <p:strVal val="visible"/>
                                      </p:to>
                                    </p:set>
                                    <p:animEffect transition="in" filter="fade">
                                      <p:cBhvr>
                                        <p:cTn id="7" dur="2000"/>
                                        <p:tgtEl>
                                          <p:spTgt spid="2285"/>
                                        </p:tgtEl>
                                      </p:cBhvr>
                                    </p:animEffect>
                                  </p:childTnLst>
                                </p:cTn>
                              </p:par>
                              <p:par>
                                <p:cTn id="8" presetID="10" presetClass="entr" presetSubtype="0" fill="hold" nodeType="withEffect">
                                  <p:stCondLst>
                                    <p:cond delay="0"/>
                                  </p:stCondLst>
                                  <p:childTnLst>
                                    <p:set>
                                      <p:cBhvr>
                                        <p:cTn id="9" dur="1" fill="hold">
                                          <p:stCondLst>
                                            <p:cond delay="0"/>
                                          </p:stCondLst>
                                        </p:cTn>
                                        <p:tgtEl>
                                          <p:spTgt spid="2205"/>
                                        </p:tgtEl>
                                        <p:attrNameLst>
                                          <p:attrName>style.visibility</p:attrName>
                                        </p:attrNameLst>
                                      </p:cBhvr>
                                      <p:to>
                                        <p:strVal val="visible"/>
                                      </p:to>
                                    </p:set>
                                    <p:animEffect transition="in" filter="fade">
                                      <p:cBhvr>
                                        <p:cTn id="10" dur="2000"/>
                                        <p:tgtEl>
                                          <p:spTgt spid="2205"/>
                                        </p:tgtEl>
                                      </p:cBhvr>
                                    </p:animEffect>
                                  </p:childTnLst>
                                </p:cTn>
                              </p:par>
                              <p:par>
                                <p:cTn id="11" presetID="10" presetClass="entr" presetSubtype="0" fill="hold" nodeType="withEffect">
                                  <p:stCondLst>
                                    <p:cond delay="0"/>
                                  </p:stCondLst>
                                  <p:childTnLst>
                                    <p:set>
                                      <p:cBhvr>
                                        <p:cTn id="12" dur="1" fill="hold">
                                          <p:stCondLst>
                                            <p:cond delay="0"/>
                                          </p:stCondLst>
                                        </p:cTn>
                                        <p:tgtEl>
                                          <p:spTgt spid="655"/>
                                        </p:tgtEl>
                                        <p:attrNameLst>
                                          <p:attrName>style.visibility</p:attrName>
                                        </p:attrNameLst>
                                      </p:cBhvr>
                                      <p:to>
                                        <p:strVal val="visible"/>
                                      </p:to>
                                    </p:set>
                                    <p:animEffect transition="in" filter="fade">
                                      <p:cBhvr>
                                        <p:cTn id="13" dur="2000"/>
                                        <p:tgtEl>
                                          <p:spTgt spid="655"/>
                                        </p:tgtEl>
                                      </p:cBhvr>
                                    </p:animEffect>
                                  </p:childTnLst>
                                </p:cTn>
                              </p:par>
                            </p:childTnLst>
                          </p:cTn>
                        </p:par>
                        <p:par>
                          <p:cTn id="14" fill="hold" nodeType="afterGroup">
                            <p:stCondLst>
                              <p:cond delay="2000"/>
                            </p:stCondLst>
                            <p:childTnLst>
                              <p:par>
                                <p:cTn id="15" presetID="64" presetClass="path" presetSubtype="0" decel="50000" fill="hold" nodeType="afterEffect">
                                  <p:stCondLst>
                                    <p:cond delay="0"/>
                                  </p:stCondLst>
                                  <p:childTnLst>
                                    <p:animMotion origin="layout" path="M -3.88889E-6 4.07407E-6 L 0.00157 -0.6919 " pathEditMode="relative" rAng="0" ptsTypes="AA">
                                      <p:cBhvr>
                                        <p:cTn id="16" dur="12000" fill="hold"/>
                                        <p:tgtEl>
                                          <p:spTgt spid="2285"/>
                                        </p:tgtEl>
                                        <p:attrNameLst>
                                          <p:attrName>ppt_x</p:attrName>
                                          <p:attrName>ppt_y</p:attrName>
                                        </p:attrNameLst>
                                      </p:cBhvr>
                                      <p:rCtr x="69" y="-34606"/>
                                    </p:animMotion>
                                  </p:childTnLst>
                                </p:cTn>
                              </p:par>
                              <p:par>
                                <p:cTn id="17" presetID="63" presetClass="path" presetSubtype="0" accel="50000" decel="50000" fill="hold" nodeType="withEffect">
                                  <p:stCondLst>
                                    <p:cond delay="0"/>
                                  </p:stCondLst>
                                  <p:childTnLst>
                                    <p:animMotion origin="layout" path="M 0 0  L 0.25 0  E" pathEditMode="relative" ptsTypes="">
                                      <p:cBhvr>
                                        <p:cTn id="18" dur="10000" fill="hold"/>
                                        <p:tgtEl>
                                          <p:spTgt spid="2205"/>
                                        </p:tgtEl>
                                        <p:attrNameLst>
                                          <p:attrName>ppt_x</p:attrName>
                                          <p:attrName>ppt_y</p:attrName>
                                        </p:attrNameLst>
                                      </p:cBhvr>
                                    </p:animMotion>
                                  </p:childTnLst>
                                </p:cTn>
                              </p:par>
                              <p:par>
                                <p:cTn id="19" presetID="10" presetClass="exit" presetSubtype="0" fill="hold" nodeType="withEffect">
                                  <p:stCondLst>
                                    <p:cond delay="5000"/>
                                  </p:stCondLst>
                                  <p:childTnLst>
                                    <p:animEffect transition="out" filter="fade">
                                      <p:cBhvr>
                                        <p:cTn id="20" dur="2000"/>
                                        <p:tgtEl>
                                          <p:spTgt spid="655"/>
                                        </p:tgtEl>
                                      </p:cBhvr>
                                    </p:animEffect>
                                    <p:set>
                                      <p:cBhvr>
                                        <p:cTn id="21" dur="1" fill="hold">
                                          <p:stCondLst>
                                            <p:cond delay="1999"/>
                                          </p:stCondLst>
                                        </p:cTn>
                                        <p:tgtEl>
                                          <p:spTgt spid="655"/>
                                        </p:tgtEl>
                                        <p:attrNameLst>
                                          <p:attrName>style.visibility</p:attrName>
                                        </p:attrNameLst>
                                      </p:cBhvr>
                                      <p:to>
                                        <p:strVal val="hidden"/>
                                      </p:to>
                                    </p:set>
                                  </p:childTnLst>
                                </p:cTn>
                              </p:par>
                              <p:par>
                                <p:cTn id="22" presetID="10" presetClass="entr" presetSubtype="0" fill="hold" nodeType="withEffect">
                                  <p:stCondLst>
                                    <p:cond delay="5000"/>
                                  </p:stCondLst>
                                  <p:childTnLst>
                                    <p:set>
                                      <p:cBhvr>
                                        <p:cTn id="23" dur="1" fill="hold">
                                          <p:stCondLst>
                                            <p:cond delay="0"/>
                                          </p:stCondLst>
                                        </p:cTn>
                                        <p:tgtEl>
                                          <p:spTgt spid="656"/>
                                        </p:tgtEl>
                                        <p:attrNameLst>
                                          <p:attrName>style.visibility</p:attrName>
                                        </p:attrNameLst>
                                      </p:cBhvr>
                                      <p:to>
                                        <p:strVal val="visible"/>
                                      </p:to>
                                    </p:set>
                                    <p:animEffect transition="in" filter="fade">
                                      <p:cBhvr>
                                        <p:cTn id="24" dur="2000"/>
                                        <p:tgtEl>
                                          <p:spTgt spid="656"/>
                                        </p:tgtEl>
                                      </p:cBhvr>
                                    </p:animEffect>
                                  </p:childTnLst>
                                </p:cTn>
                              </p:par>
                              <p:par>
                                <p:cTn id="25" presetID="10" presetClass="entr" presetSubtype="0" fill="hold" nodeType="withEffect">
                                  <p:stCondLst>
                                    <p:cond delay="5000"/>
                                  </p:stCondLst>
                                  <p:childTnLst>
                                    <p:set>
                                      <p:cBhvr>
                                        <p:cTn id="26" dur="1" fill="hold">
                                          <p:stCondLst>
                                            <p:cond delay="0"/>
                                          </p:stCondLst>
                                        </p:cTn>
                                        <p:tgtEl>
                                          <p:spTgt spid="2176"/>
                                        </p:tgtEl>
                                        <p:attrNameLst>
                                          <p:attrName>style.visibility</p:attrName>
                                        </p:attrNameLst>
                                      </p:cBhvr>
                                      <p:to>
                                        <p:strVal val="visible"/>
                                      </p:to>
                                    </p:set>
                                    <p:animEffect transition="in" filter="fade">
                                      <p:cBhvr>
                                        <p:cTn id="27" dur="2000"/>
                                        <p:tgtEl>
                                          <p:spTgt spid="2176"/>
                                        </p:tgtEl>
                                      </p:cBhvr>
                                    </p:animEffect>
                                  </p:childTnLst>
                                </p:cTn>
                              </p:par>
                              <p:par>
                                <p:cTn id="28" presetID="10" presetClass="entr" presetSubtype="0" fill="hold" nodeType="withEffect">
                                  <p:stCondLst>
                                    <p:cond delay="5000"/>
                                  </p:stCondLst>
                                  <p:childTnLst>
                                    <p:set>
                                      <p:cBhvr>
                                        <p:cTn id="29" dur="1" fill="hold">
                                          <p:stCondLst>
                                            <p:cond delay="0"/>
                                          </p:stCondLst>
                                        </p:cTn>
                                        <p:tgtEl>
                                          <p:spTgt spid="2278"/>
                                        </p:tgtEl>
                                        <p:attrNameLst>
                                          <p:attrName>style.visibility</p:attrName>
                                        </p:attrNameLst>
                                      </p:cBhvr>
                                      <p:to>
                                        <p:strVal val="visible"/>
                                      </p:to>
                                    </p:set>
                                    <p:animEffect transition="in" filter="fade">
                                      <p:cBhvr>
                                        <p:cTn id="30" dur="2000"/>
                                        <p:tgtEl>
                                          <p:spTgt spid="2278"/>
                                        </p:tgtEl>
                                      </p:cBhvr>
                                    </p:animEffect>
                                  </p:childTnLst>
                                </p:cTn>
                              </p:par>
                              <p:par>
                                <p:cTn id="31" presetID="63" presetClass="path" presetSubtype="0" repeatCount="indefinite" decel="50000" autoRev="1" fill="hold" nodeType="withEffect">
                                  <p:stCondLst>
                                    <p:cond delay="5000"/>
                                  </p:stCondLst>
                                  <p:childTnLst>
                                    <p:animMotion origin="layout" path="M 0 0  L 0.25 0  E" pathEditMode="relative" ptsTypes="">
                                      <p:cBhvr>
                                        <p:cTn id="32" dur="8000" fill="hold"/>
                                        <p:tgtEl>
                                          <p:spTgt spid="2278"/>
                                        </p:tgtEl>
                                        <p:attrNameLst>
                                          <p:attrName>ppt_x</p:attrName>
                                          <p:attrName>ppt_y</p:attrName>
                                        </p:attrNameLst>
                                      </p:cBhvr>
                                    </p:animMotion>
                                  </p:childTnLst>
                                </p:cTn>
                              </p:par>
                              <p:par>
                                <p:cTn id="33" presetID="1" presetClass="exit" presetSubtype="0" fill="hold" nodeType="withEffect">
                                  <p:stCondLst>
                                    <p:cond delay="10000"/>
                                  </p:stCondLst>
                                  <p:childTnLst>
                                    <p:set>
                                      <p:cBhvr>
                                        <p:cTn id="34" dur="1" fill="hold">
                                          <p:stCondLst>
                                            <p:cond delay="0"/>
                                          </p:stCondLst>
                                        </p:cTn>
                                        <p:tgtEl>
                                          <p:spTgt spid="656"/>
                                        </p:tgtEl>
                                        <p:attrNameLst>
                                          <p:attrName>style.visibility</p:attrName>
                                        </p:attrNameLst>
                                      </p:cBhvr>
                                      <p:to>
                                        <p:strVal val="hidden"/>
                                      </p:to>
                                    </p:set>
                                  </p:childTnLst>
                                </p:cTn>
                              </p:par>
                              <p:par>
                                <p:cTn id="35" presetID="3" presetClass="entr" presetSubtype="10" fill="hold" nodeType="withEffect">
                                  <p:stCondLst>
                                    <p:cond delay="10000"/>
                                  </p:stCondLst>
                                  <p:iterate type="lt">
                                    <p:tmPct val="0"/>
                                  </p:iterate>
                                  <p:childTnLst>
                                    <p:set>
                                      <p:cBhvr>
                                        <p:cTn id="36" dur="1" fill="hold">
                                          <p:stCondLst>
                                            <p:cond delay="0"/>
                                          </p:stCondLst>
                                        </p:cTn>
                                        <p:tgtEl>
                                          <p:spTgt spid="657"/>
                                        </p:tgtEl>
                                        <p:attrNameLst>
                                          <p:attrName>style.visibility</p:attrName>
                                        </p:attrNameLst>
                                      </p:cBhvr>
                                      <p:to>
                                        <p:strVal val="visible"/>
                                      </p:to>
                                    </p:set>
                                    <p:animEffect transition="in" filter="blinds(horizontal)">
                                      <p:cBhvr>
                                        <p:cTn id="37" dur="500"/>
                                        <p:tgtEl>
                                          <p:spTgt spid="657"/>
                                        </p:tgtEl>
                                      </p:cBhvr>
                                    </p:animEffect>
                                  </p:childTnLst>
                                </p:cTn>
                              </p:par>
                              <p:par>
                                <p:cTn id="38" presetID="31" presetClass="entr" presetSubtype="0" fill="hold" nodeType="withEffect">
                                  <p:stCondLst>
                                    <p:cond delay="10000"/>
                                  </p:stCondLst>
                                  <p:iterate type="lt">
                                    <p:tmPct val="5000"/>
                                  </p:iterate>
                                  <p:childTnLst>
                                    <p:set>
                                      <p:cBhvr>
                                        <p:cTn id="39" dur="1" fill="hold">
                                          <p:stCondLst>
                                            <p:cond delay="0"/>
                                          </p:stCondLst>
                                        </p:cTn>
                                        <p:tgtEl>
                                          <p:spTgt spid="94"/>
                                        </p:tgtEl>
                                        <p:attrNameLst>
                                          <p:attrName>style.visibility</p:attrName>
                                        </p:attrNameLst>
                                      </p:cBhvr>
                                      <p:to>
                                        <p:strVal val="visible"/>
                                      </p:to>
                                    </p:set>
                                    <p:anim calcmode="lin" valueType="num">
                                      <p:cBhvr>
                                        <p:cTn id="40" dur="1000" fill="hold"/>
                                        <p:tgtEl>
                                          <p:spTgt spid="94"/>
                                        </p:tgtEl>
                                        <p:attrNameLst>
                                          <p:attrName>ppt_w</p:attrName>
                                        </p:attrNameLst>
                                      </p:cBhvr>
                                      <p:tavLst>
                                        <p:tav tm="0">
                                          <p:val>
                                            <p:fltVal val="0"/>
                                          </p:val>
                                        </p:tav>
                                        <p:tav tm="100000">
                                          <p:val>
                                            <p:strVal val="#ppt_w"/>
                                          </p:val>
                                        </p:tav>
                                      </p:tavLst>
                                    </p:anim>
                                    <p:anim calcmode="lin" valueType="num">
                                      <p:cBhvr>
                                        <p:cTn id="41" dur="1000" fill="hold"/>
                                        <p:tgtEl>
                                          <p:spTgt spid="94"/>
                                        </p:tgtEl>
                                        <p:attrNameLst>
                                          <p:attrName>ppt_h</p:attrName>
                                        </p:attrNameLst>
                                      </p:cBhvr>
                                      <p:tavLst>
                                        <p:tav tm="0">
                                          <p:val>
                                            <p:fltVal val="0"/>
                                          </p:val>
                                        </p:tav>
                                        <p:tav tm="100000">
                                          <p:val>
                                            <p:strVal val="#ppt_h"/>
                                          </p:val>
                                        </p:tav>
                                      </p:tavLst>
                                    </p:anim>
                                    <p:anim calcmode="lin" valueType="num">
                                      <p:cBhvr>
                                        <p:cTn id="42" dur="1000" fill="hold"/>
                                        <p:tgtEl>
                                          <p:spTgt spid="94"/>
                                        </p:tgtEl>
                                        <p:attrNameLst>
                                          <p:attrName>style.rotation</p:attrName>
                                        </p:attrNameLst>
                                      </p:cBhvr>
                                      <p:tavLst>
                                        <p:tav tm="0">
                                          <p:val>
                                            <p:fltVal val="90"/>
                                          </p:val>
                                        </p:tav>
                                        <p:tav tm="100000">
                                          <p:val>
                                            <p:fltVal val="0"/>
                                          </p:val>
                                        </p:tav>
                                      </p:tavLst>
                                    </p:anim>
                                    <p:animEffect transition="in" filter="fade">
                                      <p:cBhvr>
                                        <p:cTn id="43" dur="1000"/>
                                        <p:tgtEl>
                                          <p:spTgt spid="94"/>
                                        </p:tgtEl>
                                      </p:cBhvr>
                                    </p:animEffect>
                                  </p:childTnLst>
                                </p:cTn>
                              </p:par>
                              <p:par>
                                <p:cTn id="44" presetID="10" presetClass="entr" presetSubtype="0" fill="hold" nodeType="withEffect">
                                  <p:stCondLst>
                                    <p:cond delay="10000"/>
                                  </p:stCondLst>
                                  <p:childTnLst>
                                    <p:set>
                                      <p:cBhvr>
                                        <p:cTn id="45" dur="1" fill="hold">
                                          <p:stCondLst>
                                            <p:cond delay="0"/>
                                          </p:stCondLst>
                                        </p:cTn>
                                        <p:tgtEl>
                                          <p:spTgt spid="2268"/>
                                        </p:tgtEl>
                                        <p:attrNameLst>
                                          <p:attrName>style.visibility</p:attrName>
                                        </p:attrNameLst>
                                      </p:cBhvr>
                                      <p:to>
                                        <p:strVal val="visible"/>
                                      </p:to>
                                    </p:set>
                                    <p:animEffect transition="in" filter="fade">
                                      <p:cBhvr>
                                        <p:cTn id="46" dur="2000"/>
                                        <p:tgtEl>
                                          <p:spTgt spid="2268"/>
                                        </p:tgtEl>
                                      </p:cBhvr>
                                    </p:animEffect>
                                  </p:childTnLst>
                                </p:cTn>
                              </p:par>
                              <p:par>
                                <p:cTn id="47" presetID="31" presetClass="entr" presetSubtype="0" fill="hold" nodeType="withEffect">
                                  <p:stCondLst>
                                    <p:cond delay="10000"/>
                                  </p:stCondLst>
                                  <p:iterate type="lt">
                                    <p:tmPct val="5000"/>
                                  </p:iterate>
                                  <p:childTnLst>
                                    <p:set>
                                      <p:cBhvr>
                                        <p:cTn id="48" dur="1" fill="hold">
                                          <p:stCondLst>
                                            <p:cond delay="0"/>
                                          </p:stCondLst>
                                        </p:cTn>
                                        <p:tgtEl>
                                          <p:spTgt spid="2234"/>
                                        </p:tgtEl>
                                        <p:attrNameLst>
                                          <p:attrName>style.visibility</p:attrName>
                                        </p:attrNameLst>
                                      </p:cBhvr>
                                      <p:to>
                                        <p:strVal val="visible"/>
                                      </p:to>
                                    </p:set>
                                    <p:anim calcmode="lin" valueType="num">
                                      <p:cBhvr>
                                        <p:cTn id="49" dur="1000" fill="hold"/>
                                        <p:tgtEl>
                                          <p:spTgt spid="2234"/>
                                        </p:tgtEl>
                                        <p:attrNameLst>
                                          <p:attrName>ppt_w</p:attrName>
                                        </p:attrNameLst>
                                      </p:cBhvr>
                                      <p:tavLst>
                                        <p:tav tm="0">
                                          <p:val>
                                            <p:fltVal val="0"/>
                                          </p:val>
                                        </p:tav>
                                        <p:tav tm="100000">
                                          <p:val>
                                            <p:strVal val="#ppt_w"/>
                                          </p:val>
                                        </p:tav>
                                      </p:tavLst>
                                    </p:anim>
                                    <p:anim calcmode="lin" valueType="num">
                                      <p:cBhvr>
                                        <p:cTn id="50" dur="1000" fill="hold"/>
                                        <p:tgtEl>
                                          <p:spTgt spid="2234"/>
                                        </p:tgtEl>
                                        <p:attrNameLst>
                                          <p:attrName>ppt_h</p:attrName>
                                        </p:attrNameLst>
                                      </p:cBhvr>
                                      <p:tavLst>
                                        <p:tav tm="0">
                                          <p:val>
                                            <p:fltVal val="0"/>
                                          </p:val>
                                        </p:tav>
                                        <p:tav tm="100000">
                                          <p:val>
                                            <p:strVal val="#ppt_h"/>
                                          </p:val>
                                        </p:tav>
                                      </p:tavLst>
                                    </p:anim>
                                    <p:anim calcmode="lin" valueType="num">
                                      <p:cBhvr>
                                        <p:cTn id="51" dur="1000" fill="hold"/>
                                        <p:tgtEl>
                                          <p:spTgt spid="2234"/>
                                        </p:tgtEl>
                                        <p:attrNameLst>
                                          <p:attrName>style.rotation</p:attrName>
                                        </p:attrNameLst>
                                      </p:cBhvr>
                                      <p:tavLst>
                                        <p:tav tm="0">
                                          <p:val>
                                            <p:fltVal val="90"/>
                                          </p:val>
                                        </p:tav>
                                        <p:tav tm="100000">
                                          <p:val>
                                            <p:fltVal val="0"/>
                                          </p:val>
                                        </p:tav>
                                      </p:tavLst>
                                    </p:anim>
                                    <p:animEffect transition="in" filter="fade">
                                      <p:cBhvr>
                                        <p:cTn id="52" dur="1000"/>
                                        <p:tgtEl>
                                          <p:spTgt spid="2234"/>
                                        </p:tgtEl>
                                      </p:cBhvr>
                                    </p:animEffect>
                                  </p:childTnLst>
                                </p:cTn>
                              </p:par>
                              <p:par>
                                <p:cTn id="53" presetID="10" presetClass="entr" presetSubtype="0" fill="hold" nodeType="withEffect">
                                  <p:stCondLst>
                                    <p:cond delay="10000"/>
                                  </p:stCondLst>
                                  <p:childTnLst>
                                    <p:set>
                                      <p:cBhvr>
                                        <p:cTn id="54" dur="1" fill="hold">
                                          <p:stCondLst>
                                            <p:cond delay="0"/>
                                          </p:stCondLst>
                                        </p:cTn>
                                        <p:tgtEl>
                                          <p:spTgt spid="103"/>
                                        </p:tgtEl>
                                        <p:attrNameLst>
                                          <p:attrName>style.visibility</p:attrName>
                                        </p:attrNameLst>
                                      </p:cBhvr>
                                      <p:to>
                                        <p:strVal val="visible"/>
                                      </p:to>
                                    </p:set>
                                    <p:animEffect transition="in" filter="fade">
                                      <p:cBhvr>
                                        <p:cTn id="55" dur="2000"/>
                                        <p:tgtEl>
                                          <p:spTgt spid="103"/>
                                        </p:tgtEl>
                                      </p:cBhvr>
                                    </p:animEffect>
                                  </p:childTnLst>
                                </p:cTn>
                              </p:par>
                              <p:par>
                                <p:cTn id="56" presetID="56" presetClass="path" presetSubtype="0" repeatCount="indefinite" decel="50000" autoRev="1" fill="hold" nodeType="withEffect">
                                  <p:stCondLst>
                                    <p:cond delay="10000"/>
                                  </p:stCondLst>
                                  <p:iterate type="lt">
                                    <p:tmPct val="0"/>
                                  </p:iterate>
                                  <p:childTnLst>
                                    <p:animMotion origin="layout" path="M 0 0  L 0.25 -0.33333  E" pathEditMode="relative" ptsTypes="">
                                      <p:cBhvr>
                                        <p:cTn id="57" dur="12000" fill="hold"/>
                                        <p:tgtEl>
                                          <p:spTgt spid="94"/>
                                        </p:tgtEl>
                                        <p:attrNameLst>
                                          <p:attrName>ppt_x</p:attrName>
                                          <p:attrName>ppt_y</p:attrName>
                                        </p:attrNameLst>
                                      </p:cBhvr>
                                    </p:animMotion>
                                  </p:childTnLst>
                                </p:cTn>
                              </p:par>
                              <p:par>
                                <p:cTn id="58" presetID="49" presetClass="path" presetSubtype="0" repeatCount="indefinite" decel="50000" autoRev="1" fill="hold" nodeType="withEffect">
                                  <p:stCondLst>
                                    <p:cond delay="10000"/>
                                  </p:stCondLst>
                                  <p:childTnLst>
                                    <p:animMotion origin="layout" path="M 0 0  L 0.25 0.33333  E" pathEditMode="relative" ptsTypes="">
                                      <p:cBhvr>
                                        <p:cTn id="59" dur="5000" fill="hold"/>
                                        <p:tgtEl>
                                          <p:spTgt spid="2268"/>
                                        </p:tgtEl>
                                        <p:attrNameLst>
                                          <p:attrName>ppt_x</p:attrName>
                                          <p:attrName>ppt_y</p:attrName>
                                        </p:attrNameLst>
                                      </p:cBhvr>
                                    </p:animMotion>
                                  </p:childTnLst>
                                </p:cTn>
                              </p:par>
                              <p:par>
                                <p:cTn id="60" presetID="0" presetClass="path" presetSubtype="0" repeatCount="indefinite" decel="50000" autoRev="1" fill="hold" nodeType="withEffect">
                                  <p:stCondLst>
                                    <p:cond delay="10000"/>
                                  </p:stCondLst>
                                  <p:childTnLst>
                                    <p:animMotion origin="layout" path="M -5.55556E-7 -1.48148E-6 L 0.09826 -0.4551 " pathEditMode="relative" ptsTypes="AA">
                                      <p:cBhvr>
                                        <p:cTn id="61" dur="12000" fill="hold"/>
                                        <p:tgtEl>
                                          <p:spTgt spid="103"/>
                                        </p:tgtEl>
                                        <p:attrNameLst>
                                          <p:attrName>ppt_x</p:attrName>
                                          <p:attrName>ppt_y</p:attrName>
                                        </p:attrNameLst>
                                      </p:cBhvr>
                                    </p:animMotion>
                                  </p:childTnLst>
                                </p:cTn>
                              </p:par>
                              <p:par>
                                <p:cTn id="62" presetID="1" presetClass="exit" presetSubtype="0" fill="hold" nodeType="withEffect">
                                  <p:stCondLst>
                                    <p:cond delay="15000"/>
                                  </p:stCondLst>
                                  <p:iterate type="lt">
                                    <p:tmAbs val="0"/>
                                  </p:iterate>
                                  <p:childTnLst>
                                    <p:set>
                                      <p:cBhvr>
                                        <p:cTn id="63" dur="1" fill="hold">
                                          <p:stCondLst>
                                            <p:cond delay="0"/>
                                          </p:stCondLst>
                                        </p:cTn>
                                        <p:tgtEl>
                                          <p:spTgt spid="657"/>
                                        </p:tgtEl>
                                        <p:attrNameLst>
                                          <p:attrName>style.visibility</p:attrName>
                                        </p:attrNameLst>
                                      </p:cBhvr>
                                      <p:to>
                                        <p:strVal val="hidden"/>
                                      </p:to>
                                    </p:set>
                                  </p:childTnLst>
                                </p:cTn>
                              </p:par>
                              <p:par>
                                <p:cTn id="64" presetID="10" presetClass="entr" presetSubtype="0" fill="hold" nodeType="withEffect">
                                  <p:stCondLst>
                                    <p:cond delay="15000"/>
                                  </p:stCondLst>
                                  <p:childTnLst>
                                    <p:set>
                                      <p:cBhvr>
                                        <p:cTn id="65" dur="1" fill="hold">
                                          <p:stCondLst>
                                            <p:cond delay="0"/>
                                          </p:stCondLst>
                                        </p:cTn>
                                        <p:tgtEl>
                                          <p:spTgt spid="658"/>
                                        </p:tgtEl>
                                        <p:attrNameLst>
                                          <p:attrName>style.visibility</p:attrName>
                                        </p:attrNameLst>
                                      </p:cBhvr>
                                      <p:to>
                                        <p:strVal val="visible"/>
                                      </p:to>
                                    </p:set>
                                    <p:animEffect transition="in" filter="fade">
                                      <p:cBhvr>
                                        <p:cTn id="66" dur="2000"/>
                                        <p:tgtEl>
                                          <p:spTgt spid="658"/>
                                        </p:tgtEl>
                                      </p:cBhvr>
                                    </p:animEffect>
                                  </p:childTnLst>
                                </p:cTn>
                              </p:par>
                              <p:par>
                                <p:cTn id="67" presetID="31" presetClass="entr" presetSubtype="0" fill="hold" nodeType="withEffect">
                                  <p:stCondLst>
                                    <p:cond delay="15000"/>
                                  </p:stCondLst>
                                  <p:iterate type="lt">
                                    <p:tmPct val="5000"/>
                                  </p:iterate>
                                  <p:childTnLst>
                                    <p:set>
                                      <p:cBhvr>
                                        <p:cTn id="68" dur="1" fill="hold">
                                          <p:stCondLst>
                                            <p:cond delay="0"/>
                                          </p:stCondLst>
                                        </p:cTn>
                                        <p:tgtEl>
                                          <p:spTgt spid="2193"/>
                                        </p:tgtEl>
                                        <p:attrNameLst>
                                          <p:attrName>style.visibility</p:attrName>
                                        </p:attrNameLst>
                                      </p:cBhvr>
                                      <p:to>
                                        <p:strVal val="visible"/>
                                      </p:to>
                                    </p:set>
                                    <p:anim calcmode="lin" valueType="num">
                                      <p:cBhvr>
                                        <p:cTn id="69" dur="1000" fill="hold"/>
                                        <p:tgtEl>
                                          <p:spTgt spid="2193"/>
                                        </p:tgtEl>
                                        <p:attrNameLst>
                                          <p:attrName>ppt_w</p:attrName>
                                        </p:attrNameLst>
                                      </p:cBhvr>
                                      <p:tavLst>
                                        <p:tav tm="0">
                                          <p:val>
                                            <p:fltVal val="0"/>
                                          </p:val>
                                        </p:tav>
                                        <p:tav tm="100000">
                                          <p:val>
                                            <p:strVal val="#ppt_w"/>
                                          </p:val>
                                        </p:tav>
                                      </p:tavLst>
                                    </p:anim>
                                    <p:anim calcmode="lin" valueType="num">
                                      <p:cBhvr>
                                        <p:cTn id="70" dur="1000" fill="hold"/>
                                        <p:tgtEl>
                                          <p:spTgt spid="2193"/>
                                        </p:tgtEl>
                                        <p:attrNameLst>
                                          <p:attrName>ppt_h</p:attrName>
                                        </p:attrNameLst>
                                      </p:cBhvr>
                                      <p:tavLst>
                                        <p:tav tm="0">
                                          <p:val>
                                            <p:fltVal val="0"/>
                                          </p:val>
                                        </p:tav>
                                        <p:tav tm="100000">
                                          <p:val>
                                            <p:strVal val="#ppt_h"/>
                                          </p:val>
                                        </p:tav>
                                      </p:tavLst>
                                    </p:anim>
                                    <p:anim calcmode="lin" valueType="num">
                                      <p:cBhvr>
                                        <p:cTn id="71" dur="1000" fill="hold"/>
                                        <p:tgtEl>
                                          <p:spTgt spid="2193"/>
                                        </p:tgtEl>
                                        <p:attrNameLst>
                                          <p:attrName>style.rotation</p:attrName>
                                        </p:attrNameLst>
                                      </p:cBhvr>
                                      <p:tavLst>
                                        <p:tav tm="0">
                                          <p:val>
                                            <p:fltVal val="90"/>
                                          </p:val>
                                        </p:tav>
                                        <p:tav tm="100000">
                                          <p:val>
                                            <p:fltVal val="0"/>
                                          </p:val>
                                        </p:tav>
                                      </p:tavLst>
                                    </p:anim>
                                    <p:animEffect transition="in" filter="fade">
                                      <p:cBhvr>
                                        <p:cTn id="72" dur="1000"/>
                                        <p:tgtEl>
                                          <p:spTgt spid="2193"/>
                                        </p:tgtEl>
                                      </p:cBhvr>
                                    </p:animEffect>
                                  </p:childTnLst>
                                </p:cTn>
                              </p:par>
                              <p:par>
                                <p:cTn id="73" presetID="31" presetClass="entr" presetSubtype="0" fill="hold" nodeType="withEffect">
                                  <p:stCondLst>
                                    <p:cond delay="15000"/>
                                  </p:stCondLst>
                                  <p:iterate type="lt">
                                    <p:tmPct val="5000"/>
                                  </p:iterate>
                                  <p:childTnLst>
                                    <p:set>
                                      <p:cBhvr>
                                        <p:cTn id="74" dur="1" fill="hold">
                                          <p:stCondLst>
                                            <p:cond delay="0"/>
                                          </p:stCondLst>
                                        </p:cTn>
                                        <p:tgtEl>
                                          <p:spTgt spid="2217"/>
                                        </p:tgtEl>
                                        <p:attrNameLst>
                                          <p:attrName>style.visibility</p:attrName>
                                        </p:attrNameLst>
                                      </p:cBhvr>
                                      <p:to>
                                        <p:strVal val="visible"/>
                                      </p:to>
                                    </p:set>
                                    <p:anim calcmode="lin" valueType="num">
                                      <p:cBhvr>
                                        <p:cTn id="75" dur="1000" fill="hold"/>
                                        <p:tgtEl>
                                          <p:spTgt spid="2217"/>
                                        </p:tgtEl>
                                        <p:attrNameLst>
                                          <p:attrName>ppt_w</p:attrName>
                                        </p:attrNameLst>
                                      </p:cBhvr>
                                      <p:tavLst>
                                        <p:tav tm="0">
                                          <p:val>
                                            <p:fltVal val="0"/>
                                          </p:val>
                                        </p:tav>
                                        <p:tav tm="100000">
                                          <p:val>
                                            <p:strVal val="#ppt_w"/>
                                          </p:val>
                                        </p:tav>
                                      </p:tavLst>
                                    </p:anim>
                                    <p:anim calcmode="lin" valueType="num">
                                      <p:cBhvr>
                                        <p:cTn id="76" dur="1000" fill="hold"/>
                                        <p:tgtEl>
                                          <p:spTgt spid="2217"/>
                                        </p:tgtEl>
                                        <p:attrNameLst>
                                          <p:attrName>ppt_h</p:attrName>
                                        </p:attrNameLst>
                                      </p:cBhvr>
                                      <p:tavLst>
                                        <p:tav tm="0">
                                          <p:val>
                                            <p:fltVal val="0"/>
                                          </p:val>
                                        </p:tav>
                                        <p:tav tm="100000">
                                          <p:val>
                                            <p:strVal val="#ppt_h"/>
                                          </p:val>
                                        </p:tav>
                                      </p:tavLst>
                                    </p:anim>
                                    <p:anim calcmode="lin" valueType="num">
                                      <p:cBhvr>
                                        <p:cTn id="77" dur="1000" fill="hold"/>
                                        <p:tgtEl>
                                          <p:spTgt spid="2217"/>
                                        </p:tgtEl>
                                        <p:attrNameLst>
                                          <p:attrName>style.rotation</p:attrName>
                                        </p:attrNameLst>
                                      </p:cBhvr>
                                      <p:tavLst>
                                        <p:tav tm="0">
                                          <p:val>
                                            <p:fltVal val="90"/>
                                          </p:val>
                                        </p:tav>
                                        <p:tav tm="100000">
                                          <p:val>
                                            <p:fltVal val="0"/>
                                          </p:val>
                                        </p:tav>
                                      </p:tavLst>
                                    </p:anim>
                                    <p:animEffect transition="in" filter="fade">
                                      <p:cBhvr>
                                        <p:cTn id="78" dur="1000"/>
                                        <p:tgtEl>
                                          <p:spTgt spid="2217"/>
                                        </p:tgtEl>
                                      </p:cBhvr>
                                    </p:animEffect>
                                  </p:childTnLst>
                                </p:cTn>
                              </p:par>
                              <p:par>
                                <p:cTn id="79" presetID="31" presetClass="entr" presetSubtype="0" fill="hold" nodeType="withEffect">
                                  <p:stCondLst>
                                    <p:cond delay="15000"/>
                                  </p:stCondLst>
                                  <p:iterate type="lt">
                                    <p:tmPct val="5000"/>
                                  </p:iterate>
                                  <p:childTnLst>
                                    <p:set>
                                      <p:cBhvr>
                                        <p:cTn id="80" dur="1" fill="hold">
                                          <p:stCondLst>
                                            <p:cond delay="0"/>
                                          </p:stCondLst>
                                        </p:cTn>
                                        <p:tgtEl>
                                          <p:spTgt spid="2246"/>
                                        </p:tgtEl>
                                        <p:attrNameLst>
                                          <p:attrName>style.visibility</p:attrName>
                                        </p:attrNameLst>
                                      </p:cBhvr>
                                      <p:to>
                                        <p:strVal val="visible"/>
                                      </p:to>
                                    </p:set>
                                    <p:anim calcmode="lin" valueType="num">
                                      <p:cBhvr>
                                        <p:cTn id="81" dur="1000" fill="hold"/>
                                        <p:tgtEl>
                                          <p:spTgt spid="2246"/>
                                        </p:tgtEl>
                                        <p:attrNameLst>
                                          <p:attrName>ppt_w</p:attrName>
                                        </p:attrNameLst>
                                      </p:cBhvr>
                                      <p:tavLst>
                                        <p:tav tm="0">
                                          <p:val>
                                            <p:fltVal val="0"/>
                                          </p:val>
                                        </p:tav>
                                        <p:tav tm="100000">
                                          <p:val>
                                            <p:strVal val="#ppt_w"/>
                                          </p:val>
                                        </p:tav>
                                      </p:tavLst>
                                    </p:anim>
                                    <p:anim calcmode="lin" valueType="num">
                                      <p:cBhvr>
                                        <p:cTn id="82" dur="1000" fill="hold"/>
                                        <p:tgtEl>
                                          <p:spTgt spid="2246"/>
                                        </p:tgtEl>
                                        <p:attrNameLst>
                                          <p:attrName>ppt_h</p:attrName>
                                        </p:attrNameLst>
                                      </p:cBhvr>
                                      <p:tavLst>
                                        <p:tav tm="0">
                                          <p:val>
                                            <p:fltVal val="0"/>
                                          </p:val>
                                        </p:tav>
                                        <p:tav tm="100000">
                                          <p:val>
                                            <p:strVal val="#ppt_h"/>
                                          </p:val>
                                        </p:tav>
                                      </p:tavLst>
                                    </p:anim>
                                    <p:anim calcmode="lin" valueType="num">
                                      <p:cBhvr>
                                        <p:cTn id="83" dur="1000" fill="hold"/>
                                        <p:tgtEl>
                                          <p:spTgt spid="2246"/>
                                        </p:tgtEl>
                                        <p:attrNameLst>
                                          <p:attrName>style.rotation</p:attrName>
                                        </p:attrNameLst>
                                      </p:cBhvr>
                                      <p:tavLst>
                                        <p:tav tm="0">
                                          <p:val>
                                            <p:fltVal val="90"/>
                                          </p:val>
                                        </p:tav>
                                        <p:tav tm="100000">
                                          <p:val>
                                            <p:fltVal val="0"/>
                                          </p:val>
                                        </p:tav>
                                      </p:tavLst>
                                    </p:anim>
                                    <p:animEffect transition="in" filter="fade">
                                      <p:cBhvr>
                                        <p:cTn id="84" dur="1000"/>
                                        <p:tgtEl>
                                          <p:spTgt spid="2246"/>
                                        </p:tgtEl>
                                      </p:cBhvr>
                                    </p:animEffect>
                                  </p:childTnLst>
                                </p:cTn>
                              </p:par>
                              <p:par>
                                <p:cTn id="85" presetID="10" presetClass="entr" presetSubtype="0" fill="hold" nodeType="withEffect">
                                  <p:stCondLst>
                                    <p:cond delay="15000"/>
                                  </p:stCondLst>
                                  <p:childTnLst>
                                    <p:set>
                                      <p:cBhvr>
                                        <p:cTn id="86" dur="1" fill="hold">
                                          <p:stCondLst>
                                            <p:cond delay="0"/>
                                          </p:stCondLst>
                                        </p:cTn>
                                        <p:tgtEl>
                                          <p:spTgt spid="2251"/>
                                        </p:tgtEl>
                                        <p:attrNameLst>
                                          <p:attrName>style.visibility</p:attrName>
                                        </p:attrNameLst>
                                      </p:cBhvr>
                                      <p:to>
                                        <p:strVal val="visible"/>
                                      </p:to>
                                    </p:set>
                                    <p:animEffect transition="in" filter="fade">
                                      <p:cBhvr>
                                        <p:cTn id="87" dur="2000"/>
                                        <p:tgtEl>
                                          <p:spTgt spid="2251"/>
                                        </p:tgtEl>
                                      </p:cBhvr>
                                    </p:animEffect>
                                  </p:childTnLst>
                                </p:cTn>
                              </p:par>
                              <p:par>
                                <p:cTn id="88" presetID="31" presetClass="entr" presetSubtype="0" fill="hold" nodeType="withEffect">
                                  <p:stCondLst>
                                    <p:cond delay="15000"/>
                                  </p:stCondLst>
                                  <p:iterate type="lt">
                                    <p:tmPct val="5000"/>
                                  </p:iterate>
                                  <p:childTnLst>
                                    <p:set>
                                      <p:cBhvr>
                                        <p:cTn id="89" dur="1" fill="hold">
                                          <p:stCondLst>
                                            <p:cond delay="0"/>
                                          </p:stCondLst>
                                        </p:cTn>
                                        <p:tgtEl>
                                          <p:spTgt spid="2262"/>
                                        </p:tgtEl>
                                        <p:attrNameLst>
                                          <p:attrName>style.visibility</p:attrName>
                                        </p:attrNameLst>
                                      </p:cBhvr>
                                      <p:to>
                                        <p:strVal val="visible"/>
                                      </p:to>
                                    </p:set>
                                    <p:anim calcmode="lin" valueType="num">
                                      <p:cBhvr>
                                        <p:cTn id="90" dur="1000" fill="hold"/>
                                        <p:tgtEl>
                                          <p:spTgt spid="2262"/>
                                        </p:tgtEl>
                                        <p:attrNameLst>
                                          <p:attrName>ppt_w</p:attrName>
                                        </p:attrNameLst>
                                      </p:cBhvr>
                                      <p:tavLst>
                                        <p:tav tm="0">
                                          <p:val>
                                            <p:fltVal val="0"/>
                                          </p:val>
                                        </p:tav>
                                        <p:tav tm="100000">
                                          <p:val>
                                            <p:strVal val="#ppt_w"/>
                                          </p:val>
                                        </p:tav>
                                      </p:tavLst>
                                    </p:anim>
                                    <p:anim calcmode="lin" valueType="num">
                                      <p:cBhvr>
                                        <p:cTn id="91" dur="1000" fill="hold"/>
                                        <p:tgtEl>
                                          <p:spTgt spid="2262"/>
                                        </p:tgtEl>
                                        <p:attrNameLst>
                                          <p:attrName>ppt_h</p:attrName>
                                        </p:attrNameLst>
                                      </p:cBhvr>
                                      <p:tavLst>
                                        <p:tav tm="0">
                                          <p:val>
                                            <p:fltVal val="0"/>
                                          </p:val>
                                        </p:tav>
                                        <p:tav tm="100000">
                                          <p:val>
                                            <p:strVal val="#ppt_h"/>
                                          </p:val>
                                        </p:tav>
                                      </p:tavLst>
                                    </p:anim>
                                    <p:anim calcmode="lin" valueType="num">
                                      <p:cBhvr>
                                        <p:cTn id="92" dur="1000" fill="hold"/>
                                        <p:tgtEl>
                                          <p:spTgt spid="2262"/>
                                        </p:tgtEl>
                                        <p:attrNameLst>
                                          <p:attrName>style.rotation</p:attrName>
                                        </p:attrNameLst>
                                      </p:cBhvr>
                                      <p:tavLst>
                                        <p:tav tm="0">
                                          <p:val>
                                            <p:fltVal val="90"/>
                                          </p:val>
                                        </p:tav>
                                        <p:tav tm="100000">
                                          <p:val>
                                            <p:fltVal val="0"/>
                                          </p:val>
                                        </p:tav>
                                      </p:tavLst>
                                    </p:anim>
                                    <p:animEffect transition="in" filter="fade">
                                      <p:cBhvr>
                                        <p:cTn id="93" dur="1000"/>
                                        <p:tgtEl>
                                          <p:spTgt spid="2262"/>
                                        </p:tgtEl>
                                      </p:cBhvr>
                                    </p:animEffect>
                                  </p:childTnLst>
                                </p:cTn>
                              </p:par>
                              <p:par>
                                <p:cTn id="94" presetID="10" presetClass="entr" presetSubtype="0" fill="hold" nodeType="withEffect">
                                  <p:stCondLst>
                                    <p:cond delay="15000"/>
                                  </p:stCondLst>
                                  <p:childTnLst>
                                    <p:set>
                                      <p:cBhvr>
                                        <p:cTn id="95" dur="1" fill="hold">
                                          <p:stCondLst>
                                            <p:cond delay="0"/>
                                          </p:stCondLst>
                                        </p:cTn>
                                        <p:tgtEl>
                                          <p:spTgt spid="97"/>
                                        </p:tgtEl>
                                        <p:attrNameLst>
                                          <p:attrName>style.visibility</p:attrName>
                                        </p:attrNameLst>
                                      </p:cBhvr>
                                      <p:to>
                                        <p:strVal val="visible"/>
                                      </p:to>
                                    </p:set>
                                    <p:animEffect transition="in" filter="fade">
                                      <p:cBhvr>
                                        <p:cTn id="96" dur="2000"/>
                                        <p:tgtEl>
                                          <p:spTgt spid="97"/>
                                        </p:tgtEl>
                                      </p:cBhvr>
                                    </p:animEffect>
                                  </p:childTnLst>
                                </p:cTn>
                              </p:par>
                              <p:par>
                                <p:cTn id="97" presetID="31" presetClass="entr" presetSubtype="0" fill="hold" nodeType="withEffect">
                                  <p:stCondLst>
                                    <p:cond delay="15000"/>
                                  </p:stCondLst>
                                  <p:iterate type="lt">
                                    <p:tmPct val="5000"/>
                                  </p:iterate>
                                  <p:childTnLst>
                                    <p:set>
                                      <p:cBhvr>
                                        <p:cTn id="98" dur="1" fill="hold">
                                          <p:stCondLst>
                                            <p:cond delay="0"/>
                                          </p:stCondLst>
                                        </p:cTn>
                                        <p:tgtEl>
                                          <p:spTgt spid="101"/>
                                        </p:tgtEl>
                                        <p:attrNameLst>
                                          <p:attrName>style.visibility</p:attrName>
                                        </p:attrNameLst>
                                      </p:cBhvr>
                                      <p:to>
                                        <p:strVal val="visible"/>
                                      </p:to>
                                    </p:set>
                                    <p:anim calcmode="lin" valueType="num">
                                      <p:cBhvr>
                                        <p:cTn id="99" dur="1000" fill="hold"/>
                                        <p:tgtEl>
                                          <p:spTgt spid="101"/>
                                        </p:tgtEl>
                                        <p:attrNameLst>
                                          <p:attrName>ppt_w</p:attrName>
                                        </p:attrNameLst>
                                      </p:cBhvr>
                                      <p:tavLst>
                                        <p:tav tm="0">
                                          <p:val>
                                            <p:fltVal val="0"/>
                                          </p:val>
                                        </p:tav>
                                        <p:tav tm="100000">
                                          <p:val>
                                            <p:strVal val="#ppt_w"/>
                                          </p:val>
                                        </p:tav>
                                      </p:tavLst>
                                    </p:anim>
                                    <p:anim calcmode="lin" valueType="num">
                                      <p:cBhvr>
                                        <p:cTn id="100" dur="1000" fill="hold"/>
                                        <p:tgtEl>
                                          <p:spTgt spid="101"/>
                                        </p:tgtEl>
                                        <p:attrNameLst>
                                          <p:attrName>ppt_h</p:attrName>
                                        </p:attrNameLst>
                                      </p:cBhvr>
                                      <p:tavLst>
                                        <p:tav tm="0">
                                          <p:val>
                                            <p:fltVal val="0"/>
                                          </p:val>
                                        </p:tav>
                                        <p:tav tm="100000">
                                          <p:val>
                                            <p:strVal val="#ppt_h"/>
                                          </p:val>
                                        </p:tav>
                                      </p:tavLst>
                                    </p:anim>
                                    <p:anim calcmode="lin" valueType="num">
                                      <p:cBhvr>
                                        <p:cTn id="101" dur="1000" fill="hold"/>
                                        <p:tgtEl>
                                          <p:spTgt spid="101"/>
                                        </p:tgtEl>
                                        <p:attrNameLst>
                                          <p:attrName>style.rotation</p:attrName>
                                        </p:attrNameLst>
                                      </p:cBhvr>
                                      <p:tavLst>
                                        <p:tav tm="0">
                                          <p:val>
                                            <p:fltVal val="90"/>
                                          </p:val>
                                        </p:tav>
                                        <p:tav tm="100000">
                                          <p:val>
                                            <p:fltVal val="0"/>
                                          </p:val>
                                        </p:tav>
                                      </p:tavLst>
                                    </p:anim>
                                    <p:animEffect transition="in" filter="fade">
                                      <p:cBhvr>
                                        <p:cTn id="102" dur="1000"/>
                                        <p:tgtEl>
                                          <p:spTgt spid="101"/>
                                        </p:tgtEl>
                                      </p:cBhvr>
                                    </p:animEffect>
                                  </p:childTnLst>
                                </p:cTn>
                              </p:par>
                              <p:par>
                                <p:cTn id="103" presetID="10" presetClass="entr" presetSubtype="0" fill="hold" nodeType="withEffect">
                                  <p:stCondLst>
                                    <p:cond delay="15000"/>
                                  </p:stCondLst>
                                  <p:childTnLst>
                                    <p:set>
                                      <p:cBhvr>
                                        <p:cTn id="104" dur="1" fill="hold">
                                          <p:stCondLst>
                                            <p:cond delay="0"/>
                                          </p:stCondLst>
                                        </p:cTn>
                                        <p:tgtEl>
                                          <p:spTgt spid="107"/>
                                        </p:tgtEl>
                                        <p:attrNameLst>
                                          <p:attrName>style.visibility</p:attrName>
                                        </p:attrNameLst>
                                      </p:cBhvr>
                                      <p:to>
                                        <p:strVal val="visible"/>
                                      </p:to>
                                    </p:set>
                                    <p:animEffect transition="in" filter="fade">
                                      <p:cBhvr>
                                        <p:cTn id="105" dur="2000"/>
                                        <p:tgtEl>
                                          <p:spTgt spid="107"/>
                                        </p:tgtEl>
                                      </p:cBhvr>
                                    </p:animEffect>
                                  </p:childTnLst>
                                </p:cTn>
                              </p:par>
                              <p:par>
                                <p:cTn id="106" presetID="64" presetClass="path" presetSubtype="0" accel="50000" decel="50000" fill="hold" nodeType="withEffect">
                                  <p:stCondLst>
                                    <p:cond delay="15000"/>
                                  </p:stCondLst>
                                  <p:childTnLst>
                                    <p:animMotion origin="layout" path="M 0.00521 0.05995 L -0.02934 -0.62523 " pathEditMode="relative" rAng="0" ptsTypes="AA">
                                      <p:cBhvr>
                                        <p:cTn id="107" dur="15000" fill="hold"/>
                                        <p:tgtEl>
                                          <p:spTgt spid="2251"/>
                                        </p:tgtEl>
                                        <p:attrNameLst>
                                          <p:attrName>ppt_x</p:attrName>
                                          <p:attrName>ppt_y</p:attrName>
                                        </p:attrNameLst>
                                      </p:cBhvr>
                                      <p:rCtr x="-1736" y="-34259"/>
                                    </p:animMotion>
                                  </p:childTnLst>
                                </p:cTn>
                              </p:par>
                              <p:par>
                                <p:cTn id="108" presetID="35" presetClass="path" presetSubtype="0" accel="50000" decel="50000" fill="hold" nodeType="withEffect">
                                  <p:stCondLst>
                                    <p:cond delay="15000"/>
                                  </p:stCondLst>
                                  <p:iterate type="lt">
                                    <p:tmPct val="0"/>
                                  </p:iterate>
                                  <p:childTnLst>
                                    <p:animMotion origin="layout" path="M 0 0  L -0.25 0  E" pathEditMode="relative" ptsTypes="">
                                      <p:cBhvr>
                                        <p:cTn id="109" dur="12000" fill="hold"/>
                                        <p:tgtEl>
                                          <p:spTgt spid="2246"/>
                                        </p:tgtEl>
                                        <p:attrNameLst>
                                          <p:attrName>ppt_x</p:attrName>
                                          <p:attrName>ppt_y</p:attrName>
                                        </p:attrNameLst>
                                      </p:cBhvr>
                                    </p:animMotion>
                                  </p:childTnLst>
                                </p:cTn>
                              </p:par>
                              <p:par>
                                <p:cTn id="110" presetID="8" presetClass="emph" presetSubtype="0" fill="hold" nodeType="withEffect">
                                  <p:stCondLst>
                                    <p:cond delay="15000"/>
                                  </p:stCondLst>
                                  <p:iterate type="lt">
                                    <p:tmPct val="0"/>
                                  </p:iterate>
                                  <p:childTnLst>
                                    <p:animRot by="21600000">
                                      <p:cBhvr>
                                        <p:cTn id="111" dur="2000" fill="hold"/>
                                        <p:tgtEl>
                                          <p:spTgt spid="2217"/>
                                        </p:tgtEl>
                                        <p:attrNameLst>
                                          <p:attrName>r</p:attrName>
                                        </p:attrNameLst>
                                      </p:cBhvr>
                                    </p:animRot>
                                  </p:childTnLst>
                                </p:cTn>
                              </p:par>
                              <p:par>
                                <p:cTn id="112" presetID="0" presetClass="path" presetSubtype="0" accel="50000" decel="50000" fill="hold" nodeType="withEffect">
                                  <p:stCondLst>
                                    <p:cond delay="15000"/>
                                  </p:stCondLst>
                                  <p:iterate type="lt">
                                    <p:tmPct val="0"/>
                                  </p:iterate>
                                  <p:childTnLst>
                                    <p:animMotion origin="layout" path="M -5.55556E-7 7.03704E-6 L -0.34826 -0.37245 " pathEditMode="relative" ptsTypes="AA">
                                      <p:cBhvr>
                                        <p:cTn id="113" dur="9000" fill="hold"/>
                                        <p:tgtEl>
                                          <p:spTgt spid="2262"/>
                                        </p:tgtEl>
                                        <p:attrNameLst>
                                          <p:attrName>ppt_x</p:attrName>
                                          <p:attrName>ppt_y</p:attrName>
                                        </p:attrNameLst>
                                      </p:cBhvr>
                                    </p:animMotion>
                                  </p:childTnLst>
                                </p:cTn>
                              </p:par>
                              <p:par>
                                <p:cTn id="114" presetID="10" presetClass="exit" presetSubtype="0" fill="hold" nodeType="withEffect">
                                  <p:stCondLst>
                                    <p:cond delay="22000"/>
                                  </p:stCondLst>
                                  <p:childTnLst>
                                    <p:animEffect transition="out" filter="fade">
                                      <p:cBhvr>
                                        <p:cTn id="115" dur="2000"/>
                                        <p:tgtEl>
                                          <p:spTgt spid="658"/>
                                        </p:tgtEl>
                                      </p:cBhvr>
                                    </p:animEffect>
                                    <p:set>
                                      <p:cBhvr>
                                        <p:cTn id="116" dur="1" fill="hold">
                                          <p:stCondLst>
                                            <p:cond delay="1999"/>
                                          </p:stCondLst>
                                        </p:cTn>
                                        <p:tgtEl>
                                          <p:spTgt spid="658"/>
                                        </p:tgtEl>
                                        <p:attrNameLst>
                                          <p:attrName>style.visibility</p:attrName>
                                        </p:attrNameLst>
                                      </p:cBhvr>
                                      <p:to>
                                        <p:strVal val="hidden"/>
                                      </p:to>
                                    </p:set>
                                  </p:childTnLst>
                                </p:cTn>
                              </p:par>
                              <p:par>
                                <p:cTn id="117" presetID="10" presetClass="entr" presetSubtype="0" fill="hold" nodeType="withEffect">
                                  <p:stCondLst>
                                    <p:cond delay="22000"/>
                                  </p:stCondLst>
                                  <p:childTnLst>
                                    <p:set>
                                      <p:cBhvr>
                                        <p:cTn id="118" dur="1" fill="hold">
                                          <p:stCondLst>
                                            <p:cond delay="0"/>
                                          </p:stCondLst>
                                        </p:cTn>
                                        <p:tgtEl>
                                          <p:spTgt spid="659"/>
                                        </p:tgtEl>
                                        <p:attrNameLst>
                                          <p:attrName>style.visibility</p:attrName>
                                        </p:attrNameLst>
                                      </p:cBhvr>
                                      <p:to>
                                        <p:strVal val="visible"/>
                                      </p:to>
                                    </p:set>
                                    <p:animEffect transition="in" filter="fade">
                                      <p:cBhvr>
                                        <p:cTn id="119" dur="2000"/>
                                        <p:tgtEl>
                                          <p:spTgt spid="659"/>
                                        </p:tgtEl>
                                      </p:cBhvr>
                                    </p:animEffect>
                                  </p:childTnLst>
                                </p:cTn>
                              </p:par>
                              <p:par>
                                <p:cTn id="120" presetID="10" presetClass="entr" presetSubtype="0" fill="hold" nodeType="withEffect">
                                  <p:stCondLst>
                                    <p:cond delay="22000"/>
                                  </p:stCondLst>
                                  <p:childTnLst>
                                    <p:set>
                                      <p:cBhvr>
                                        <p:cTn id="121" dur="1" fill="hold">
                                          <p:stCondLst>
                                            <p:cond delay="0"/>
                                          </p:stCondLst>
                                        </p:cTn>
                                        <p:tgtEl>
                                          <p:spTgt spid="2"/>
                                        </p:tgtEl>
                                        <p:attrNameLst>
                                          <p:attrName>style.visibility</p:attrName>
                                        </p:attrNameLst>
                                      </p:cBhvr>
                                      <p:to>
                                        <p:strVal val="visible"/>
                                      </p:to>
                                    </p:set>
                                    <p:animEffect transition="in" filter="fade">
                                      <p:cBhvr>
                                        <p:cTn id="122" dur="2000"/>
                                        <p:tgtEl>
                                          <p:spTgt spid="2"/>
                                        </p:tgtEl>
                                      </p:cBhvr>
                                    </p:animEffect>
                                  </p:childTnLst>
                                </p:cTn>
                              </p:par>
                              <p:par>
                                <p:cTn id="123" presetID="10" presetClass="entr" presetSubtype="0" fill="hold" nodeType="withEffect">
                                  <p:stCondLst>
                                    <p:cond delay="22000"/>
                                  </p:stCondLst>
                                  <p:childTnLst>
                                    <p:set>
                                      <p:cBhvr>
                                        <p:cTn id="124" dur="1" fill="hold">
                                          <p:stCondLst>
                                            <p:cond delay="0"/>
                                          </p:stCondLst>
                                        </p:cTn>
                                        <p:tgtEl>
                                          <p:spTgt spid="11"/>
                                        </p:tgtEl>
                                        <p:attrNameLst>
                                          <p:attrName>style.visibility</p:attrName>
                                        </p:attrNameLst>
                                      </p:cBhvr>
                                      <p:to>
                                        <p:strVal val="visible"/>
                                      </p:to>
                                    </p:set>
                                    <p:animEffect transition="in" filter="fade">
                                      <p:cBhvr>
                                        <p:cTn id="125" dur="2000"/>
                                        <p:tgtEl>
                                          <p:spTgt spid="11"/>
                                        </p:tgtEl>
                                      </p:cBhvr>
                                    </p:animEffect>
                                  </p:childTnLst>
                                </p:cTn>
                              </p:par>
                              <p:par>
                                <p:cTn id="126" presetID="10" presetClass="entr" presetSubtype="0" fill="hold" nodeType="withEffect">
                                  <p:stCondLst>
                                    <p:cond delay="22000"/>
                                  </p:stCondLst>
                                  <p:childTnLst>
                                    <p:set>
                                      <p:cBhvr>
                                        <p:cTn id="127" dur="1" fill="hold">
                                          <p:stCondLst>
                                            <p:cond delay="0"/>
                                          </p:stCondLst>
                                        </p:cTn>
                                        <p:tgtEl>
                                          <p:spTgt spid="2149"/>
                                        </p:tgtEl>
                                        <p:attrNameLst>
                                          <p:attrName>style.visibility</p:attrName>
                                        </p:attrNameLst>
                                      </p:cBhvr>
                                      <p:to>
                                        <p:strVal val="visible"/>
                                      </p:to>
                                    </p:set>
                                    <p:animEffect transition="in" filter="fade">
                                      <p:cBhvr>
                                        <p:cTn id="128" dur="2000"/>
                                        <p:tgtEl>
                                          <p:spTgt spid="2149"/>
                                        </p:tgtEl>
                                      </p:cBhvr>
                                    </p:animEffect>
                                  </p:childTnLst>
                                </p:cTn>
                              </p:par>
                              <p:par>
                                <p:cTn id="129" presetID="10" presetClass="entr" presetSubtype="0" fill="hold" nodeType="withEffect">
                                  <p:stCondLst>
                                    <p:cond delay="22000"/>
                                  </p:stCondLst>
                                  <p:childTnLst>
                                    <p:set>
                                      <p:cBhvr>
                                        <p:cTn id="130" dur="1" fill="hold">
                                          <p:stCondLst>
                                            <p:cond delay="0"/>
                                          </p:stCondLst>
                                        </p:cTn>
                                        <p:tgtEl>
                                          <p:spTgt spid="2166"/>
                                        </p:tgtEl>
                                        <p:attrNameLst>
                                          <p:attrName>style.visibility</p:attrName>
                                        </p:attrNameLst>
                                      </p:cBhvr>
                                      <p:to>
                                        <p:strVal val="visible"/>
                                      </p:to>
                                    </p:set>
                                    <p:animEffect transition="in" filter="fade">
                                      <p:cBhvr>
                                        <p:cTn id="131" dur="2000"/>
                                        <p:tgtEl>
                                          <p:spTgt spid="2166"/>
                                        </p:tgtEl>
                                      </p:cBhvr>
                                    </p:animEffect>
                                  </p:childTnLst>
                                </p:cTn>
                              </p:par>
                              <p:par>
                                <p:cTn id="132" presetID="10" presetClass="entr" presetSubtype="0" fill="hold" nodeType="withEffect">
                                  <p:stCondLst>
                                    <p:cond delay="22000"/>
                                  </p:stCondLst>
                                  <p:childTnLst>
                                    <p:set>
                                      <p:cBhvr>
                                        <p:cTn id="133" dur="1" fill="hold">
                                          <p:stCondLst>
                                            <p:cond delay="0"/>
                                          </p:stCondLst>
                                        </p:cTn>
                                        <p:tgtEl>
                                          <p:spTgt spid="2214"/>
                                        </p:tgtEl>
                                        <p:attrNameLst>
                                          <p:attrName>style.visibility</p:attrName>
                                        </p:attrNameLst>
                                      </p:cBhvr>
                                      <p:to>
                                        <p:strVal val="visible"/>
                                      </p:to>
                                    </p:set>
                                    <p:animEffect transition="in" filter="fade">
                                      <p:cBhvr>
                                        <p:cTn id="134" dur="2000"/>
                                        <p:tgtEl>
                                          <p:spTgt spid="2214"/>
                                        </p:tgtEl>
                                      </p:cBhvr>
                                    </p:animEffect>
                                  </p:childTnLst>
                                </p:cTn>
                              </p:par>
                              <p:par>
                                <p:cTn id="135" presetID="10" presetClass="entr" presetSubtype="0" fill="hold" nodeType="withEffect">
                                  <p:stCondLst>
                                    <p:cond delay="22000"/>
                                  </p:stCondLst>
                                  <p:childTnLst>
                                    <p:set>
                                      <p:cBhvr>
                                        <p:cTn id="136" dur="1" fill="hold">
                                          <p:stCondLst>
                                            <p:cond delay="0"/>
                                          </p:stCondLst>
                                        </p:cTn>
                                        <p:tgtEl>
                                          <p:spTgt spid="2230"/>
                                        </p:tgtEl>
                                        <p:attrNameLst>
                                          <p:attrName>style.visibility</p:attrName>
                                        </p:attrNameLst>
                                      </p:cBhvr>
                                      <p:to>
                                        <p:strVal val="visible"/>
                                      </p:to>
                                    </p:set>
                                    <p:animEffect transition="in" filter="fade">
                                      <p:cBhvr>
                                        <p:cTn id="137" dur="2000"/>
                                        <p:tgtEl>
                                          <p:spTgt spid="2230"/>
                                        </p:tgtEl>
                                      </p:cBhvr>
                                    </p:animEffect>
                                  </p:childTnLst>
                                </p:cTn>
                              </p:par>
                              <p:par>
                                <p:cTn id="138" presetID="10" presetClass="entr" presetSubtype="0" fill="hold" nodeType="withEffect">
                                  <p:stCondLst>
                                    <p:cond delay="22000"/>
                                  </p:stCondLst>
                                  <p:childTnLst>
                                    <p:set>
                                      <p:cBhvr>
                                        <p:cTn id="139" dur="1" fill="hold">
                                          <p:stCondLst>
                                            <p:cond delay="0"/>
                                          </p:stCondLst>
                                        </p:cTn>
                                        <p:tgtEl>
                                          <p:spTgt spid="99"/>
                                        </p:tgtEl>
                                        <p:attrNameLst>
                                          <p:attrName>style.visibility</p:attrName>
                                        </p:attrNameLst>
                                      </p:cBhvr>
                                      <p:to>
                                        <p:strVal val="visible"/>
                                      </p:to>
                                    </p:set>
                                    <p:animEffect transition="in" filter="fade">
                                      <p:cBhvr>
                                        <p:cTn id="140" dur="2000"/>
                                        <p:tgtEl>
                                          <p:spTgt spid="99"/>
                                        </p:tgtEl>
                                      </p:cBhvr>
                                    </p:animEffect>
                                  </p:childTnLst>
                                </p:cTn>
                              </p:par>
                              <p:par>
                                <p:cTn id="141" presetID="10" presetClass="entr" presetSubtype="0" fill="hold" nodeType="withEffect">
                                  <p:stCondLst>
                                    <p:cond delay="22000"/>
                                  </p:stCondLst>
                                  <p:childTnLst>
                                    <p:set>
                                      <p:cBhvr>
                                        <p:cTn id="142" dur="1" fill="hold">
                                          <p:stCondLst>
                                            <p:cond delay="0"/>
                                          </p:stCondLst>
                                        </p:cTn>
                                        <p:tgtEl>
                                          <p:spTgt spid="105"/>
                                        </p:tgtEl>
                                        <p:attrNameLst>
                                          <p:attrName>style.visibility</p:attrName>
                                        </p:attrNameLst>
                                      </p:cBhvr>
                                      <p:to>
                                        <p:strVal val="visible"/>
                                      </p:to>
                                    </p:set>
                                    <p:animEffect transition="in" filter="fade">
                                      <p:cBhvr>
                                        <p:cTn id="143" dur="2000"/>
                                        <p:tgtEl>
                                          <p:spTgt spid="105"/>
                                        </p:tgtEl>
                                      </p:cBhvr>
                                    </p:animEffect>
                                  </p:childTnLst>
                                </p:cTn>
                              </p:par>
                              <p:par>
                                <p:cTn id="144" presetID="10" presetClass="entr" presetSubtype="0" fill="hold" nodeType="withEffect">
                                  <p:stCondLst>
                                    <p:cond delay="22000"/>
                                  </p:stCondLst>
                                  <p:childTnLst>
                                    <p:set>
                                      <p:cBhvr>
                                        <p:cTn id="145" dur="1" fill="hold">
                                          <p:stCondLst>
                                            <p:cond delay="0"/>
                                          </p:stCondLst>
                                        </p:cTn>
                                        <p:tgtEl>
                                          <p:spTgt spid="109"/>
                                        </p:tgtEl>
                                        <p:attrNameLst>
                                          <p:attrName>style.visibility</p:attrName>
                                        </p:attrNameLst>
                                      </p:cBhvr>
                                      <p:to>
                                        <p:strVal val="visible"/>
                                      </p:to>
                                    </p:set>
                                    <p:animEffect transition="in" filter="fade">
                                      <p:cBhvr>
                                        <p:cTn id="146" dur="2000"/>
                                        <p:tgtEl>
                                          <p:spTgt spid="109"/>
                                        </p:tgtEl>
                                      </p:cBhvr>
                                    </p:animEffect>
                                  </p:childTnLst>
                                </p:cTn>
                              </p:par>
                              <p:par>
                                <p:cTn id="147" presetID="10" presetClass="entr" presetSubtype="0" fill="hold" nodeType="withEffect">
                                  <p:stCondLst>
                                    <p:cond delay="22000"/>
                                  </p:stCondLst>
                                  <p:childTnLst>
                                    <p:set>
                                      <p:cBhvr>
                                        <p:cTn id="148" dur="1" fill="hold">
                                          <p:stCondLst>
                                            <p:cond delay="0"/>
                                          </p:stCondLst>
                                        </p:cTn>
                                        <p:tgtEl>
                                          <p:spTgt spid="111"/>
                                        </p:tgtEl>
                                        <p:attrNameLst>
                                          <p:attrName>style.visibility</p:attrName>
                                        </p:attrNameLst>
                                      </p:cBhvr>
                                      <p:to>
                                        <p:strVal val="visible"/>
                                      </p:to>
                                    </p:set>
                                    <p:animEffect transition="in" filter="fade">
                                      <p:cBhvr>
                                        <p:cTn id="149" dur="2000"/>
                                        <p:tgtEl>
                                          <p:spTgt spid="111"/>
                                        </p:tgtEl>
                                      </p:cBhvr>
                                    </p:animEffect>
                                  </p:childTnLst>
                                </p:cTn>
                              </p:par>
                              <p:par>
                                <p:cTn id="150" presetID="10" presetClass="entr" presetSubtype="0" fill="hold" nodeType="withEffect">
                                  <p:stCondLst>
                                    <p:cond delay="22000"/>
                                  </p:stCondLst>
                                  <p:childTnLst>
                                    <p:set>
                                      <p:cBhvr>
                                        <p:cTn id="151" dur="1" fill="hold">
                                          <p:stCondLst>
                                            <p:cond delay="0"/>
                                          </p:stCondLst>
                                        </p:cTn>
                                        <p:tgtEl>
                                          <p:spTgt spid="2295"/>
                                        </p:tgtEl>
                                        <p:attrNameLst>
                                          <p:attrName>style.visibility</p:attrName>
                                        </p:attrNameLst>
                                      </p:cBhvr>
                                      <p:to>
                                        <p:strVal val="visible"/>
                                      </p:to>
                                    </p:set>
                                    <p:animEffect transition="in" filter="fade">
                                      <p:cBhvr>
                                        <p:cTn id="152" dur="2000"/>
                                        <p:tgtEl>
                                          <p:spTgt spid="2295"/>
                                        </p:tgtEl>
                                      </p:cBhvr>
                                    </p:animEffect>
                                  </p:childTnLst>
                                </p:cTn>
                              </p:par>
                              <p:par>
                                <p:cTn id="153" presetID="10" presetClass="entr" presetSubtype="0" fill="hold" nodeType="withEffect">
                                  <p:stCondLst>
                                    <p:cond delay="22000"/>
                                  </p:stCondLst>
                                  <p:childTnLst>
                                    <p:set>
                                      <p:cBhvr>
                                        <p:cTn id="154" dur="1" fill="hold">
                                          <p:stCondLst>
                                            <p:cond delay="0"/>
                                          </p:stCondLst>
                                        </p:cTn>
                                        <p:tgtEl>
                                          <p:spTgt spid="128"/>
                                        </p:tgtEl>
                                        <p:attrNameLst>
                                          <p:attrName>style.visibility</p:attrName>
                                        </p:attrNameLst>
                                      </p:cBhvr>
                                      <p:to>
                                        <p:strVal val="visible"/>
                                      </p:to>
                                    </p:set>
                                    <p:animEffect transition="in" filter="fade">
                                      <p:cBhvr>
                                        <p:cTn id="155" dur="2000"/>
                                        <p:tgtEl>
                                          <p:spTgt spid="128"/>
                                        </p:tgtEl>
                                      </p:cBhvr>
                                    </p:animEffect>
                                  </p:childTnLst>
                                </p:cTn>
                              </p:par>
                              <p:par>
                                <p:cTn id="156" presetID="10" presetClass="entr" presetSubtype="0" fill="hold" nodeType="withEffect">
                                  <p:stCondLst>
                                    <p:cond delay="22000"/>
                                  </p:stCondLst>
                                  <p:childTnLst>
                                    <p:set>
                                      <p:cBhvr>
                                        <p:cTn id="157" dur="1" fill="hold">
                                          <p:stCondLst>
                                            <p:cond delay="0"/>
                                          </p:stCondLst>
                                        </p:cTn>
                                        <p:tgtEl>
                                          <p:spTgt spid="145"/>
                                        </p:tgtEl>
                                        <p:attrNameLst>
                                          <p:attrName>style.visibility</p:attrName>
                                        </p:attrNameLst>
                                      </p:cBhvr>
                                      <p:to>
                                        <p:strVal val="visible"/>
                                      </p:to>
                                    </p:set>
                                    <p:animEffect transition="in" filter="fade">
                                      <p:cBhvr>
                                        <p:cTn id="158" dur="2000"/>
                                        <p:tgtEl>
                                          <p:spTgt spid="145"/>
                                        </p:tgtEl>
                                      </p:cBhvr>
                                    </p:animEffect>
                                  </p:childTnLst>
                                </p:cTn>
                              </p:par>
                              <p:par>
                                <p:cTn id="159" presetID="10" presetClass="entr" presetSubtype="0" fill="hold" nodeType="withEffect">
                                  <p:stCondLst>
                                    <p:cond delay="22000"/>
                                  </p:stCondLst>
                                  <p:childTnLst>
                                    <p:set>
                                      <p:cBhvr>
                                        <p:cTn id="160" dur="1" fill="hold">
                                          <p:stCondLst>
                                            <p:cond delay="0"/>
                                          </p:stCondLst>
                                        </p:cTn>
                                        <p:tgtEl>
                                          <p:spTgt spid="2310"/>
                                        </p:tgtEl>
                                        <p:attrNameLst>
                                          <p:attrName>style.visibility</p:attrName>
                                        </p:attrNameLst>
                                      </p:cBhvr>
                                      <p:to>
                                        <p:strVal val="visible"/>
                                      </p:to>
                                    </p:set>
                                    <p:animEffect transition="in" filter="fade">
                                      <p:cBhvr>
                                        <p:cTn id="161" dur="2000"/>
                                        <p:tgtEl>
                                          <p:spTgt spid="2310"/>
                                        </p:tgtEl>
                                      </p:cBhvr>
                                    </p:animEffect>
                                  </p:childTnLst>
                                </p:cTn>
                              </p:par>
                              <p:par>
                                <p:cTn id="162" presetID="10" presetClass="entr" presetSubtype="0" fill="hold" nodeType="withEffect">
                                  <p:stCondLst>
                                    <p:cond delay="22000"/>
                                  </p:stCondLst>
                                  <p:childTnLst>
                                    <p:set>
                                      <p:cBhvr>
                                        <p:cTn id="163" dur="1" fill="hold">
                                          <p:stCondLst>
                                            <p:cond delay="0"/>
                                          </p:stCondLst>
                                        </p:cTn>
                                        <p:tgtEl>
                                          <p:spTgt spid="2312"/>
                                        </p:tgtEl>
                                        <p:attrNameLst>
                                          <p:attrName>style.visibility</p:attrName>
                                        </p:attrNameLst>
                                      </p:cBhvr>
                                      <p:to>
                                        <p:strVal val="visible"/>
                                      </p:to>
                                    </p:set>
                                    <p:animEffect transition="in" filter="fade">
                                      <p:cBhvr>
                                        <p:cTn id="164" dur="2000"/>
                                        <p:tgtEl>
                                          <p:spTgt spid="2312"/>
                                        </p:tgtEl>
                                      </p:cBhvr>
                                    </p:animEffect>
                                  </p:childTnLst>
                                </p:cTn>
                              </p:par>
                              <p:par>
                                <p:cTn id="165" presetID="10" presetClass="entr" presetSubtype="0" fill="hold" nodeType="withEffect">
                                  <p:stCondLst>
                                    <p:cond delay="22000"/>
                                  </p:stCondLst>
                                  <p:childTnLst>
                                    <p:set>
                                      <p:cBhvr>
                                        <p:cTn id="166" dur="1" fill="hold">
                                          <p:stCondLst>
                                            <p:cond delay="0"/>
                                          </p:stCondLst>
                                        </p:cTn>
                                        <p:tgtEl>
                                          <p:spTgt spid="2326"/>
                                        </p:tgtEl>
                                        <p:attrNameLst>
                                          <p:attrName>style.visibility</p:attrName>
                                        </p:attrNameLst>
                                      </p:cBhvr>
                                      <p:to>
                                        <p:strVal val="visible"/>
                                      </p:to>
                                    </p:set>
                                    <p:animEffect transition="in" filter="fade">
                                      <p:cBhvr>
                                        <p:cTn id="167" dur="2000"/>
                                        <p:tgtEl>
                                          <p:spTgt spid="2326"/>
                                        </p:tgtEl>
                                      </p:cBhvr>
                                    </p:animEffect>
                                  </p:childTnLst>
                                </p:cTn>
                              </p:par>
                              <p:par>
                                <p:cTn id="168" presetID="7" presetClass="path" presetSubtype="0" accel="50000" decel="50000" fill="hold" nodeType="withEffect">
                                  <p:stCondLst>
                                    <p:cond delay="23000"/>
                                  </p:stCondLst>
                                  <p:childTnLst>
                                    <p:animMotion origin="layout" path="M 0 0  L 0.25 0  L 0.25 0.33333  L 0 0.33333  L 0 0  Z" pathEditMode="relative" ptsTypes="">
                                      <p:cBhvr>
                                        <p:cTn id="169" dur="30000" fill="hold"/>
                                        <p:tgtEl>
                                          <p:spTgt spid="128"/>
                                        </p:tgtEl>
                                        <p:attrNameLst>
                                          <p:attrName>ppt_x</p:attrName>
                                          <p:attrName>ppt_y</p:attrName>
                                        </p:attrNameLst>
                                      </p:cBhvr>
                                    </p:animMotion>
                                  </p:childTnLst>
                                </p:cTn>
                              </p:par>
                              <p:par>
                                <p:cTn id="170" presetID="1" presetClass="path" presetSubtype="0" accel="50000" decel="50000" fill="hold" nodeType="withEffect">
                                  <p:stCondLst>
                                    <p:cond delay="23000"/>
                                  </p:stCondLst>
                                  <p:childTnLst>
                                    <p:animMotion origin="layout" path="M 0 0  C 0.069 0  0.125 0.07467  0.125 0.16667  C 0.125 0.25867  0.069 0.33333  0 0.33333  C -0.069 0.33333  -0.125 0.25867  -0.125 0.16667  C -0.125 0.07467  -0.069 0  0 0  Z" pathEditMode="relative" ptsTypes="">
                                      <p:cBhvr>
                                        <p:cTn id="171" dur="23000" fill="hold"/>
                                        <p:tgtEl>
                                          <p:spTgt spid="2295"/>
                                        </p:tgtEl>
                                        <p:attrNameLst>
                                          <p:attrName>ppt_x</p:attrName>
                                          <p:attrName>ppt_y</p:attrName>
                                        </p:attrNameLst>
                                      </p:cBhvr>
                                    </p:animMotion>
                                  </p:childTnLst>
                                </p:cTn>
                              </p:par>
                              <p:par>
                                <p:cTn id="172" presetID="0" presetClass="path" presetSubtype="0" accel="50000" decel="50000" fill="hold" nodeType="withEffect">
                                  <p:stCondLst>
                                    <p:cond delay="23000"/>
                                  </p:stCondLst>
                                  <p:childTnLst>
                                    <p:animMotion origin="layout" path="M 4.72222E-6 1.11111E-6 L -0.39653 0.44583 " pathEditMode="relative" rAng="0" ptsTypes="AA">
                                      <p:cBhvr>
                                        <p:cTn id="173" dur="5000" fill="hold"/>
                                        <p:tgtEl>
                                          <p:spTgt spid="2310"/>
                                        </p:tgtEl>
                                        <p:attrNameLst>
                                          <p:attrName>ppt_x</p:attrName>
                                          <p:attrName>ppt_y</p:attrName>
                                        </p:attrNameLst>
                                      </p:cBhvr>
                                      <p:rCtr x="-19826" y="22292"/>
                                    </p:animMotion>
                                  </p:childTnLst>
                                </p:cTn>
                              </p:par>
                              <p:par>
                                <p:cTn id="174" presetID="0" presetClass="path" presetSubtype="0" accel="50000" decel="50000" fill="hold" nodeType="withEffect">
                                  <p:stCondLst>
                                    <p:cond delay="23000"/>
                                  </p:stCondLst>
                                  <p:childTnLst>
                                    <p:animMotion origin="layout" path="M 2.77778E-7 2.96296E-6 C -0.05885 0.00857 -0.11753 0.01713 -0.14653 -0.01852 C -0.17552 -0.05417 -0.14861 -0.17338 -0.17413 -0.21389 C -0.19965 -0.2544 -0.271 -0.22755 -0.3 -0.26204 C -0.32899 -0.29653 -0.32153 -0.38356 -0.34826 -0.42083 C -0.375 -0.4581 -0.41771 -0.47176 -0.46041 -0.48518 " pathEditMode="relative" ptsTypes="aaaaaA">
                                      <p:cBhvr>
                                        <p:cTn id="175" dur="19000" fill="hold"/>
                                        <p:tgtEl>
                                          <p:spTgt spid="2214"/>
                                        </p:tgtEl>
                                        <p:attrNameLst>
                                          <p:attrName>ppt_x</p:attrName>
                                          <p:attrName>ppt_y</p:attrName>
                                        </p:attrNameLst>
                                      </p:cBhvr>
                                    </p:animMotion>
                                  </p:childTnLst>
                                </p:cTn>
                              </p:par>
                              <p:par>
                                <p:cTn id="176" presetID="8" presetClass="emph" presetSubtype="0" repeatCount="4000" fill="hold" nodeType="withEffect">
                                  <p:stCondLst>
                                    <p:cond delay="23000"/>
                                  </p:stCondLst>
                                  <p:childTnLst>
                                    <p:animRot by="21600000">
                                      <p:cBhvr>
                                        <p:cTn id="177" dur="1000" fill="hold"/>
                                        <p:tgtEl>
                                          <p:spTgt spid="111"/>
                                        </p:tgtEl>
                                        <p:attrNameLst>
                                          <p:attrName>r</p:attrName>
                                        </p:attrNameLst>
                                      </p:cBhvr>
                                    </p:animRot>
                                  </p:childTnLst>
                                </p:cTn>
                              </p:par>
                              <p:par>
                                <p:cTn id="178" presetID="0" presetClass="path" presetSubtype="0" accel="50000" decel="50000" fill="hold" nodeType="withEffect">
                                  <p:stCondLst>
                                    <p:cond delay="23000"/>
                                  </p:stCondLst>
                                  <p:childTnLst>
                                    <p:animMotion origin="layout" path="M 8.33333E-7 -1.11111E-6 C 0.05191 -0.0088 0.104 -0.01736 0.13091 -0.05972 C 0.15782 -0.10208 0.13004 -0.2037 0.16198 -0.25509 C 0.19393 -0.30648 0.29045 -0.31065 0.3224 -0.36782 C 0.35434 -0.425 0.35382 -0.51134 0.3533 -0.59769 " pathEditMode="relative" ptsTypes="aaaaA">
                                      <p:cBhvr>
                                        <p:cTn id="179" dur="13000" fill="hold"/>
                                        <p:tgtEl>
                                          <p:spTgt spid="109"/>
                                        </p:tgtEl>
                                        <p:attrNameLst>
                                          <p:attrName>ppt_x</p:attrName>
                                          <p:attrName>ppt_y</p:attrName>
                                        </p:attrNameLst>
                                      </p:cBhvr>
                                    </p:animMotion>
                                  </p:childTnLst>
                                </p:cTn>
                              </p:par>
                              <p:par>
                                <p:cTn id="180" presetID="35" presetClass="path" presetSubtype="0" accel="50000" decel="50000" fill="hold" nodeType="withEffect">
                                  <p:stCondLst>
                                    <p:cond delay="23000"/>
                                  </p:stCondLst>
                                  <p:childTnLst>
                                    <p:animMotion origin="layout" path="M 0 0  L -0.25 0  E" pathEditMode="relative" ptsTypes="">
                                      <p:cBhvr>
                                        <p:cTn id="181" dur="5000" fill="hold"/>
                                        <p:tgtEl>
                                          <p:spTgt spid="145"/>
                                        </p:tgtEl>
                                        <p:attrNameLst>
                                          <p:attrName>ppt_x</p:attrName>
                                          <p:attrName>ppt_y</p:attrName>
                                        </p:attrNameLst>
                                      </p:cBhvr>
                                    </p:animMotion>
                                  </p:childTnLst>
                                </p:cTn>
                              </p:par>
                              <p:par>
                                <p:cTn id="182" presetID="1" presetClass="exit" presetSubtype="0" fill="hold" nodeType="withEffect">
                                  <p:stCondLst>
                                    <p:cond delay="30000"/>
                                  </p:stCondLst>
                                  <p:childTnLst>
                                    <p:set>
                                      <p:cBhvr>
                                        <p:cTn id="183" dur="1" fill="hold">
                                          <p:stCondLst>
                                            <p:cond delay="0"/>
                                          </p:stCondLst>
                                        </p:cTn>
                                        <p:tgtEl>
                                          <p:spTgt spid="659"/>
                                        </p:tgtEl>
                                        <p:attrNameLst>
                                          <p:attrName>style.visibility</p:attrName>
                                        </p:attrNameLst>
                                      </p:cBhvr>
                                      <p:to>
                                        <p:strVal val="hidden"/>
                                      </p:to>
                                    </p:set>
                                  </p:childTnLst>
                                </p:cTn>
                              </p:par>
                              <p:par>
                                <p:cTn id="184" presetID="10" presetClass="entr" presetSubtype="0" fill="hold" nodeType="withEffect">
                                  <p:stCondLst>
                                    <p:cond delay="30000"/>
                                  </p:stCondLst>
                                  <p:childTnLst>
                                    <p:set>
                                      <p:cBhvr>
                                        <p:cTn id="185" dur="1" fill="hold">
                                          <p:stCondLst>
                                            <p:cond delay="0"/>
                                          </p:stCondLst>
                                        </p:cTn>
                                        <p:tgtEl>
                                          <p:spTgt spid="661"/>
                                        </p:tgtEl>
                                        <p:attrNameLst>
                                          <p:attrName>style.visibility</p:attrName>
                                        </p:attrNameLst>
                                      </p:cBhvr>
                                      <p:to>
                                        <p:strVal val="visible"/>
                                      </p:to>
                                    </p:set>
                                    <p:animEffect transition="in" filter="fade">
                                      <p:cBhvr>
                                        <p:cTn id="186" dur="2000"/>
                                        <p:tgtEl>
                                          <p:spTgt spid="661"/>
                                        </p:tgtEl>
                                      </p:cBhvr>
                                    </p:animEffect>
                                  </p:childTnLst>
                                </p:cTn>
                              </p:par>
                              <p:par>
                                <p:cTn id="187" presetID="10" presetClass="entr" presetSubtype="0" fill="hold" nodeType="withEffect">
                                  <p:stCondLst>
                                    <p:cond delay="30000"/>
                                  </p:stCondLst>
                                  <p:childTnLst>
                                    <p:set>
                                      <p:cBhvr>
                                        <p:cTn id="188" dur="1" fill="hold">
                                          <p:stCondLst>
                                            <p:cond delay="0"/>
                                          </p:stCondLst>
                                        </p:cTn>
                                        <p:tgtEl>
                                          <p:spTgt spid="2342"/>
                                        </p:tgtEl>
                                        <p:attrNameLst>
                                          <p:attrName>style.visibility</p:attrName>
                                        </p:attrNameLst>
                                      </p:cBhvr>
                                      <p:to>
                                        <p:strVal val="visible"/>
                                      </p:to>
                                    </p:set>
                                    <p:animEffect transition="in" filter="fade">
                                      <p:cBhvr>
                                        <p:cTn id="189" dur="2000"/>
                                        <p:tgtEl>
                                          <p:spTgt spid="2342"/>
                                        </p:tgtEl>
                                      </p:cBhvr>
                                    </p:animEffect>
                                  </p:childTnLst>
                                </p:cTn>
                              </p:par>
                              <p:par>
                                <p:cTn id="190" presetID="63" presetClass="path" presetSubtype="0" accel="50000" decel="50000" fill="hold" nodeType="withEffect">
                                  <p:stCondLst>
                                    <p:cond delay="30000"/>
                                  </p:stCondLst>
                                  <p:childTnLst>
                                    <p:animMotion origin="layout" path="M 2.77778E-7 -4.44444E-6 L 0.18108 -0.18611 " pathEditMode="relative" rAng="0" ptsTypes="AA">
                                      <p:cBhvr>
                                        <p:cTn id="191" dur="10000" fill="hold"/>
                                        <p:tgtEl>
                                          <p:spTgt spid="2342"/>
                                        </p:tgtEl>
                                        <p:attrNameLst>
                                          <p:attrName>ppt_x</p:attrName>
                                          <p:attrName>ppt_y</p:attrName>
                                        </p:attrNameLst>
                                      </p:cBhvr>
                                      <p:rCtr x="9045" y="-9306"/>
                                    </p:animMotion>
                                  </p:childTnLst>
                                </p:cTn>
                              </p:par>
                              <p:par>
                                <p:cTn id="192" presetID="31" presetClass="entr" presetSubtype="0" fill="hold" nodeType="withEffect">
                                  <p:stCondLst>
                                    <p:cond delay="30000"/>
                                  </p:stCondLst>
                                  <p:iterate type="lt">
                                    <p:tmPct val="5000"/>
                                  </p:iterate>
                                  <p:childTnLst>
                                    <p:set>
                                      <p:cBhvr>
                                        <p:cTn id="193" dur="1" fill="hold">
                                          <p:stCondLst>
                                            <p:cond delay="0"/>
                                          </p:stCondLst>
                                        </p:cTn>
                                        <p:tgtEl>
                                          <p:spTgt spid="206"/>
                                        </p:tgtEl>
                                        <p:attrNameLst>
                                          <p:attrName>style.visibility</p:attrName>
                                        </p:attrNameLst>
                                      </p:cBhvr>
                                      <p:to>
                                        <p:strVal val="visible"/>
                                      </p:to>
                                    </p:set>
                                    <p:anim calcmode="lin" valueType="num">
                                      <p:cBhvr>
                                        <p:cTn id="194" dur="1000" fill="hold"/>
                                        <p:tgtEl>
                                          <p:spTgt spid="206"/>
                                        </p:tgtEl>
                                        <p:attrNameLst>
                                          <p:attrName>ppt_w</p:attrName>
                                        </p:attrNameLst>
                                      </p:cBhvr>
                                      <p:tavLst>
                                        <p:tav tm="0">
                                          <p:val>
                                            <p:fltVal val="0"/>
                                          </p:val>
                                        </p:tav>
                                        <p:tav tm="100000">
                                          <p:val>
                                            <p:strVal val="#ppt_w"/>
                                          </p:val>
                                        </p:tav>
                                      </p:tavLst>
                                    </p:anim>
                                    <p:anim calcmode="lin" valueType="num">
                                      <p:cBhvr>
                                        <p:cTn id="195" dur="1000" fill="hold"/>
                                        <p:tgtEl>
                                          <p:spTgt spid="206"/>
                                        </p:tgtEl>
                                        <p:attrNameLst>
                                          <p:attrName>ppt_h</p:attrName>
                                        </p:attrNameLst>
                                      </p:cBhvr>
                                      <p:tavLst>
                                        <p:tav tm="0">
                                          <p:val>
                                            <p:fltVal val="0"/>
                                          </p:val>
                                        </p:tav>
                                        <p:tav tm="100000">
                                          <p:val>
                                            <p:strVal val="#ppt_h"/>
                                          </p:val>
                                        </p:tav>
                                      </p:tavLst>
                                    </p:anim>
                                    <p:anim calcmode="lin" valueType="num">
                                      <p:cBhvr>
                                        <p:cTn id="196" dur="1000" fill="hold"/>
                                        <p:tgtEl>
                                          <p:spTgt spid="206"/>
                                        </p:tgtEl>
                                        <p:attrNameLst>
                                          <p:attrName>style.rotation</p:attrName>
                                        </p:attrNameLst>
                                      </p:cBhvr>
                                      <p:tavLst>
                                        <p:tav tm="0">
                                          <p:val>
                                            <p:fltVal val="90"/>
                                          </p:val>
                                        </p:tav>
                                        <p:tav tm="100000">
                                          <p:val>
                                            <p:fltVal val="0"/>
                                          </p:val>
                                        </p:tav>
                                      </p:tavLst>
                                    </p:anim>
                                    <p:animEffect transition="in" filter="fade">
                                      <p:cBhvr>
                                        <p:cTn id="197" dur="1000"/>
                                        <p:tgtEl>
                                          <p:spTgt spid="206"/>
                                        </p:tgtEl>
                                      </p:cBhvr>
                                    </p:animEffect>
                                  </p:childTnLst>
                                </p:cTn>
                              </p:par>
                              <p:par>
                                <p:cTn id="198" presetID="31" presetClass="entr" presetSubtype="0" fill="hold" nodeType="withEffect">
                                  <p:stCondLst>
                                    <p:cond delay="30000"/>
                                  </p:stCondLst>
                                  <p:iterate type="lt">
                                    <p:tmPct val="5000"/>
                                  </p:iterate>
                                  <p:childTnLst>
                                    <p:set>
                                      <p:cBhvr>
                                        <p:cTn id="199" dur="1" fill="hold">
                                          <p:stCondLst>
                                            <p:cond delay="0"/>
                                          </p:stCondLst>
                                        </p:cTn>
                                        <p:tgtEl>
                                          <p:spTgt spid="2358"/>
                                        </p:tgtEl>
                                        <p:attrNameLst>
                                          <p:attrName>style.visibility</p:attrName>
                                        </p:attrNameLst>
                                      </p:cBhvr>
                                      <p:to>
                                        <p:strVal val="visible"/>
                                      </p:to>
                                    </p:set>
                                    <p:anim calcmode="lin" valueType="num">
                                      <p:cBhvr>
                                        <p:cTn id="200" dur="1000" fill="hold"/>
                                        <p:tgtEl>
                                          <p:spTgt spid="2358"/>
                                        </p:tgtEl>
                                        <p:attrNameLst>
                                          <p:attrName>ppt_w</p:attrName>
                                        </p:attrNameLst>
                                      </p:cBhvr>
                                      <p:tavLst>
                                        <p:tav tm="0">
                                          <p:val>
                                            <p:fltVal val="0"/>
                                          </p:val>
                                        </p:tav>
                                        <p:tav tm="100000">
                                          <p:val>
                                            <p:strVal val="#ppt_w"/>
                                          </p:val>
                                        </p:tav>
                                      </p:tavLst>
                                    </p:anim>
                                    <p:anim calcmode="lin" valueType="num">
                                      <p:cBhvr>
                                        <p:cTn id="201" dur="1000" fill="hold"/>
                                        <p:tgtEl>
                                          <p:spTgt spid="2358"/>
                                        </p:tgtEl>
                                        <p:attrNameLst>
                                          <p:attrName>ppt_h</p:attrName>
                                        </p:attrNameLst>
                                      </p:cBhvr>
                                      <p:tavLst>
                                        <p:tav tm="0">
                                          <p:val>
                                            <p:fltVal val="0"/>
                                          </p:val>
                                        </p:tav>
                                        <p:tav tm="100000">
                                          <p:val>
                                            <p:strVal val="#ppt_h"/>
                                          </p:val>
                                        </p:tav>
                                      </p:tavLst>
                                    </p:anim>
                                    <p:anim calcmode="lin" valueType="num">
                                      <p:cBhvr>
                                        <p:cTn id="202" dur="1000" fill="hold"/>
                                        <p:tgtEl>
                                          <p:spTgt spid="2358"/>
                                        </p:tgtEl>
                                        <p:attrNameLst>
                                          <p:attrName>style.rotation</p:attrName>
                                        </p:attrNameLst>
                                      </p:cBhvr>
                                      <p:tavLst>
                                        <p:tav tm="0">
                                          <p:val>
                                            <p:fltVal val="90"/>
                                          </p:val>
                                        </p:tav>
                                        <p:tav tm="100000">
                                          <p:val>
                                            <p:fltVal val="0"/>
                                          </p:val>
                                        </p:tav>
                                      </p:tavLst>
                                    </p:anim>
                                    <p:animEffect transition="in" filter="fade">
                                      <p:cBhvr>
                                        <p:cTn id="203" dur="1000"/>
                                        <p:tgtEl>
                                          <p:spTgt spid="2358"/>
                                        </p:tgtEl>
                                      </p:cBhvr>
                                    </p:animEffect>
                                  </p:childTnLst>
                                </p:cTn>
                              </p:par>
                              <p:par>
                                <p:cTn id="204" presetID="31" presetClass="entr" presetSubtype="0" fill="hold" nodeType="withEffect">
                                  <p:stCondLst>
                                    <p:cond delay="30000"/>
                                  </p:stCondLst>
                                  <p:iterate type="lt">
                                    <p:tmPct val="5000"/>
                                  </p:iterate>
                                  <p:childTnLst>
                                    <p:set>
                                      <p:cBhvr>
                                        <p:cTn id="205" dur="1" fill="hold">
                                          <p:stCondLst>
                                            <p:cond delay="0"/>
                                          </p:stCondLst>
                                        </p:cTn>
                                        <p:tgtEl>
                                          <p:spTgt spid="223"/>
                                        </p:tgtEl>
                                        <p:attrNameLst>
                                          <p:attrName>style.visibility</p:attrName>
                                        </p:attrNameLst>
                                      </p:cBhvr>
                                      <p:to>
                                        <p:strVal val="visible"/>
                                      </p:to>
                                    </p:set>
                                    <p:anim calcmode="lin" valueType="num">
                                      <p:cBhvr>
                                        <p:cTn id="206" dur="1000" fill="hold"/>
                                        <p:tgtEl>
                                          <p:spTgt spid="223"/>
                                        </p:tgtEl>
                                        <p:attrNameLst>
                                          <p:attrName>ppt_w</p:attrName>
                                        </p:attrNameLst>
                                      </p:cBhvr>
                                      <p:tavLst>
                                        <p:tav tm="0">
                                          <p:val>
                                            <p:fltVal val="0"/>
                                          </p:val>
                                        </p:tav>
                                        <p:tav tm="100000">
                                          <p:val>
                                            <p:strVal val="#ppt_w"/>
                                          </p:val>
                                        </p:tav>
                                      </p:tavLst>
                                    </p:anim>
                                    <p:anim calcmode="lin" valueType="num">
                                      <p:cBhvr>
                                        <p:cTn id="207" dur="1000" fill="hold"/>
                                        <p:tgtEl>
                                          <p:spTgt spid="223"/>
                                        </p:tgtEl>
                                        <p:attrNameLst>
                                          <p:attrName>ppt_h</p:attrName>
                                        </p:attrNameLst>
                                      </p:cBhvr>
                                      <p:tavLst>
                                        <p:tav tm="0">
                                          <p:val>
                                            <p:fltVal val="0"/>
                                          </p:val>
                                        </p:tav>
                                        <p:tav tm="100000">
                                          <p:val>
                                            <p:strVal val="#ppt_h"/>
                                          </p:val>
                                        </p:tav>
                                      </p:tavLst>
                                    </p:anim>
                                    <p:anim calcmode="lin" valueType="num">
                                      <p:cBhvr>
                                        <p:cTn id="208" dur="1000" fill="hold"/>
                                        <p:tgtEl>
                                          <p:spTgt spid="223"/>
                                        </p:tgtEl>
                                        <p:attrNameLst>
                                          <p:attrName>style.rotation</p:attrName>
                                        </p:attrNameLst>
                                      </p:cBhvr>
                                      <p:tavLst>
                                        <p:tav tm="0">
                                          <p:val>
                                            <p:fltVal val="90"/>
                                          </p:val>
                                        </p:tav>
                                        <p:tav tm="100000">
                                          <p:val>
                                            <p:fltVal val="0"/>
                                          </p:val>
                                        </p:tav>
                                      </p:tavLst>
                                    </p:anim>
                                    <p:animEffect transition="in" filter="fade">
                                      <p:cBhvr>
                                        <p:cTn id="209" dur="1000"/>
                                        <p:tgtEl>
                                          <p:spTgt spid="223"/>
                                        </p:tgtEl>
                                      </p:cBhvr>
                                    </p:animEffect>
                                  </p:childTnLst>
                                </p:cTn>
                              </p:par>
                              <p:par>
                                <p:cTn id="210" presetID="10" presetClass="entr" presetSubtype="0" fill="hold" nodeType="withEffect">
                                  <p:stCondLst>
                                    <p:cond delay="30000"/>
                                  </p:stCondLst>
                                  <p:childTnLst>
                                    <p:set>
                                      <p:cBhvr>
                                        <p:cTn id="211" dur="1" fill="hold">
                                          <p:stCondLst>
                                            <p:cond delay="0"/>
                                          </p:stCondLst>
                                        </p:cTn>
                                        <p:tgtEl>
                                          <p:spTgt spid="2374"/>
                                        </p:tgtEl>
                                        <p:attrNameLst>
                                          <p:attrName>style.visibility</p:attrName>
                                        </p:attrNameLst>
                                      </p:cBhvr>
                                      <p:to>
                                        <p:strVal val="visible"/>
                                      </p:to>
                                    </p:set>
                                    <p:animEffect transition="in" filter="fade">
                                      <p:cBhvr>
                                        <p:cTn id="212" dur="2000"/>
                                        <p:tgtEl>
                                          <p:spTgt spid="2374"/>
                                        </p:tgtEl>
                                      </p:cBhvr>
                                    </p:animEffect>
                                  </p:childTnLst>
                                </p:cTn>
                              </p:par>
                              <p:par>
                                <p:cTn id="213" presetID="31" presetClass="entr" presetSubtype="0" fill="hold" nodeType="withEffect">
                                  <p:stCondLst>
                                    <p:cond delay="30000"/>
                                  </p:stCondLst>
                                  <p:iterate type="lt">
                                    <p:tmPct val="5000"/>
                                  </p:iterate>
                                  <p:childTnLst>
                                    <p:set>
                                      <p:cBhvr>
                                        <p:cTn id="214" dur="1" fill="hold">
                                          <p:stCondLst>
                                            <p:cond delay="0"/>
                                          </p:stCondLst>
                                        </p:cTn>
                                        <p:tgtEl>
                                          <p:spTgt spid="2380"/>
                                        </p:tgtEl>
                                        <p:attrNameLst>
                                          <p:attrName>style.visibility</p:attrName>
                                        </p:attrNameLst>
                                      </p:cBhvr>
                                      <p:to>
                                        <p:strVal val="visible"/>
                                      </p:to>
                                    </p:set>
                                    <p:anim calcmode="lin" valueType="num">
                                      <p:cBhvr>
                                        <p:cTn id="215" dur="1000" fill="hold"/>
                                        <p:tgtEl>
                                          <p:spTgt spid="2380"/>
                                        </p:tgtEl>
                                        <p:attrNameLst>
                                          <p:attrName>ppt_w</p:attrName>
                                        </p:attrNameLst>
                                      </p:cBhvr>
                                      <p:tavLst>
                                        <p:tav tm="0">
                                          <p:val>
                                            <p:fltVal val="0"/>
                                          </p:val>
                                        </p:tav>
                                        <p:tav tm="100000">
                                          <p:val>
                                            <p:strVal val="#ppt_w"/>
                                          </p:val>
                                        </p:tav>
                                      </p:tavLst>
                                    </p:anim>
                                    <p:anim calcmode="lin" valueType="num">
                                      <p:cBhvr>
                                        <p:cTn id="216" dur="1000" fill="hold"/>
                                        <p:tgtEl>
                                          <p:spTgt spid="2380"/>
                                        </p:tgtEl>
                                        <p:attrNameLst>
                                          <p:attrName>ppt_h</p:attrName>
                                        </p:attrNameLst>
                                      </p:cBhvr>
                                      <p:tavLst>
                                        <p:tav tm="0">
                                          <p:val>
                                            <p:fltVal val="0"/>
                                          </p:val>
                                        </p:tav>
                                        <p:tav tm="100000">
                                          <p:val>
                                            <p:strVal val="#ppt_h"/>
                                          </p:val>
                                        </p:tav>
                                      </p:tavLst>
                                    </p:anim>
                                    <p:anim calcmode="lin" valueType="num">
                                      <p:cBhvr>
                                        <p:cTn id="217" dur="1000" fill="hold"/>
                                        <p:tgtEl>
                                          <p:spTgt spid="2380"/>
                                        </p:tgtEl>
                                        <p:attrNameLst>
                                          <p:attrName>style.rotation</p:attrName>
                                        </p:attrNameLst>
                                      </p:cBhvr>
                                      <p:tavLst>
                                        <p:tav tm="0">
                                          <p:val>
                                            <p:fltVal val="90"/>
                                          </p:val>
                                        </p:tav>
                                        <p:tav tm="100000">
                                          <p:val>
                                            <p:fltVal val="0"/>
                                          </p:val>
                                        </p:tav>
                                      </p:tavLst>
                                    </p:anim>
                                    <p:animEffect transition="in" filter="fade">
                                      <p:cBhvr>
                                        <p:cTn id="218" dur="1000"/>
                                        <p:tgtEl>
                                          <p:spTgt spid="2380"/>
                                        </p:tgtEl>
                                      </p:cBhvr>
                                    </p:animEffect>
                                  </p:childTnLst>
                                </p:cTn>
                              </p:par>
                              <p:par>
                                <p:cTn id="219" presetID="8" presetClass="emph" presetSubtype="0" fill="hold" nodeType="withEffect">
                                  <p:stCondLst>
                                    <p:cond delay="30000"/>
                                  </p:stCondLst>
                                  <p:iterate type="lt">
                                    <p:tmPct val="0"/>
                                  </p:iterate>
                                  <p:childTnLst>
                                    <p:animRot by="21600000">
                                      <p:cBhvr>
                                        <p:cTn id="220" dur="2000" fill="hold"/>
                                        <p:tgtEl>
                                          <p:spTgt spid="2358"/>
                                        </p:tgtEl>
                                        <p:attrNameLst>
                                          <p:attrName>r</p:attrName>
                                        </p:attrNameLst>
                                      </p:cBhvr>
                                    </p:animRot>
                                  </p:childTnLst>
                                </p:cTn>
                              </p:par>
                              <p:par>
                                <p:cTn id="221" presetID="0" presetClass="path" presetSubtype="0" accel="50000" decel="50000" fill="hold" nodeType="withEffect">
                                  <p:stCondLst>
                                    <p:cond delay="30000"/>
                                  </p:stCondLst>
                                  <p:iterate type="lt">
                                    <p:tmPct val="0"/>
                                  </p:iterate>
                                  <p:childTnLst>
                                    <p:animMotion origin="layout" path="M -5.55556E-7 7.03704E-6 L -0.34826 -0.37245 " pathEditMode="relative" ptsTypes="AA">
                                      <p:cBhvr>
                                        <p:cTn id="222" dur="9000" fill="hold"/>
                                        <p:tgtEl>
                                          <p:spTgt spid="223"/>
                                        </p:tgtEl>
                                        <p:attrNameLst>
                                          <p:attrName>ppt_x</p:attrName>
                                          <p:attrName>ppt_y</p:attrName>
                                        </p:attrNameLst>
                                      </p:cBhvr>
                                    </p:animMotion>
                                  </p:childTnLst>
                                </p:cTn>
                              </p:par>
                              <p:par>
                                <p:cTn id="223" presetID="10" presetClass="entr" presetSubtype="0" fill="hold" nodeType="withEffect">
                                  <p:stCondLst>
                                    <p:cond delay="30000"/>
                                  </p:stCondLst>
                                  <p:childTnLst>
                                    <p:set>
                                      <p:cBhvr>
                                        <p:cTn id="224" dur="1" fill="hold">
                                          <p:stCondLst>
                                            <p:cond delay="0"/>
                                          </p:stCondLst>
                                        </p:cTn>
                                        <p:tgtEl>
                                          <p:spTgt spid="2329"/>
                                        </p:tgtEl>
                                        <p:attrNameLst>
                                          <p:attrName>style.visibility</p:attrName>
                                        </p:attrNameLst>
                                      </p:cBhvr>
                                      <p:to>
                                        <p:strVal val="visible"/>
                                      </p:to>
                                    </p:set>
                                    <p:animEffect transition="in" filter="fade">
                                      <p:cBhvr>
                                        <p:cTn id="225" dur="2000"/>
                                        <p:tgtEl>
                                          <p:spTgt spid="2329"/>
                                        </p:tgtEl>
                                      </p:cBhvr>
                                    </p:animEffect>
                                  </p:childTnLst>
                                </p:cTn>
                              </p:par>
                              <p:par>
                                <p:cTn id="226" presetID="10" presetClass="entr" presetSubtype="0" fill="hold" nodeType="withEffect">
                                  <p:stCondLst>
                                    <p:cond delay="30000"/>
                                  </p:stCondLst>
                                  <p:childTnLst>
                                    <p:set>
                                      <p:cBhvr>
                                        <p:cTn id="227" dur="1" fill="hold">
                                          <p:stCondLst>
                                            <p:cond delay="0"/>
                                          </p:stCondLst>
                                        </p:cTn>
                                        <p:tgtEl>
                                          <p:spTgt spid="172"/>
                                        </p:tgtEl>
                                        <p:attrNameLst>
                                          <p:attrName>style.visibility</p:attrName>
                                        </p:attrNameLst>
                                      </p:cBhvr>
                                      <p:to>
                                        <p:strVal val="visible"/>
                                      </p:to>
                                    </p:set>
                                    <p:animEffect transition="in" filter="fade">
                                      <p:cBhvr>
                                        <p:cTn id="228" dur="2000"/>
                                        <p:tgtEl>
                                          <p:spTgt spid="172"/>
                                        </p:tgtEl>
                                      </p:cBhvr>
                                    </p:animEffect>
                                  </p:childTnLst>
                                </p:cTn>
                              </p:par>
                              <p:par>
                                <p:cTn id="229" presetID="10" presetClass="entr" presetSubtype="0" fill="hold" nodeType="withEffect">
                                  <p:stCondLst>
                                    <p:cond delay="30000"/>
                                  </p:stCondLst>
                                  <p:childTnLst>
                                    <p:set>
                                      <p:cBhvr>
                                        <p:cTn id="230" dur="1" fill="hold">
                                          <p:stCondLst>
                                            <p:cond delay="0"/>
                                          </p:stCondLst>
                                        </p:cTn>
                                        <p:tgtEl>
                                          <p:spTgt spid="189"/>
                                        </p:tgtEl>
                                        <p:attrNameLst>
                                          <p:attrName>style.visibility</p:attrName>
                                        </p:attrNameLst>
                                      </p:cBhvr>
                                      <p:to>
                                        <p:strVal val="visible"/>
                                      </p:to>
                                    </p:set>
                                    <p:animEffect transition="in" filter="fade">
                                      <p:cBhvr>
                                        <p:cTn id="231" dur="2000"/>
                                        <p:tgtEl>
                                          <p:spTgt spid="189"/>
                                        </p:tgtEl>
                                      </p:cBhvr>
                                    </p:animEffect>
                                  </p:childTnLst>
                                </p:cTn>
                              </p:par>
                              <p:par>
                                <p:cTn id="232" presetID="10" presetClass="entr" presetSubtype="0" fill="hold" nodeType="withEffect">
                                  <p:stCondLst>
                                    <p:cond delay="30000"/>
                                  </p:stCondLst>
                                  <p:childTnLst>
                                    <p:set>
                                      <p:cBhvr>
                                        <p:cTn id="233" dur="1" fill="hold">
                                          <p:stCondLst>
                                            <p:cond delay="0"/>
                                          </p:stCondLst>
                                        </p:cTn>
                                        <p:tgtEl>
                                          <p:spTgt spid="2346"/>
                                        </p:tgtEl>
                                        <p:attrNameLst>
                                          <p:attrName>style.visibility</p:attrName>
                                        </p:attrNameLst>
                                      </p:cBhvr>
                                      <p:to>
                                        <p:strVal val="visible"/>
                                      </p:to>
                                    </p:set>
                                    <p:animEffect transition="in" filter="fade">
                                      <p:cBhvr>
                                        <p:cTn id="234" dur="2000"/>
                                        <p:tgtEl>
                                          <p:spTgt spid="2346"/>
                                        </p:tgtEl>
                                      </p:cBhvr>
                                    </p:animEffect>
                                  </p:childTnLst>
                                </p:cTn>
                              </p:par>
                              <p:par>
                                <p:cTn id="235" presetID="10" presetClass="entr" presetSubtype="0" fill="hold" nodeType="withEffect">
                                  <p:stCondLst>
                                    <p:cond delay="30000"/>
                                  </p:stCondLst>
                                  <p:childTnLst>
                                    <p:set>
                                      <p:cBhvr>
                                        <p:cTn id="236" dur="1" fill="hold">
                                          <p:stCondLst>
                                            <p:cond delay="0"/>
                                          </p:stCondLst>
                                        </p:cTn>
                                        <p:tgtEl>
                                          <p:spTgt spid="2363"/>
                                        </p:tgtEl>
                                        <p:attrNameLst>
                                          <p:attrName>style.visibility</p:attrName>
                                        </p:attrNameLst>
                                      </p:cBhvr>
                                      <p:to>
                                        <p:strVal val="visible"/>
                                      </p:to>
                                    </p:set>
                                    <p:animEffect transition="in" filter="fade">
                                      <p:cBhvr>
                                        <p:cTn id="237" dur="2000"/>
                                        <p:tgtEl>
                                          <p:spTgt spid="2363"/>
                                        </p:tgtEl>
                                      </p:cBhvr>
                                    </p:animEffect>
                                  </p:childTnLst>
                                </p:cTn>
                              </p:par>
                              <p:par>
                                <p:cTn id="238" presetID="10" presetClass="entr" presetSubtype="0" fill="hold" nodeType="withEffect">
                                  <p:stCondLst>
                                    <p:cond delay="30000"/>
                                  </p:stCondLst>
                                  <p:childTnLst>
                                    <p:set>
                                      <p:cBhvr>
                                        <p:cTn id="239" dur="1" fill="hold">
                                          <p:stCondLst>
                                            <p:cond delay="0"/>
                                          </p:stCondLst>
                                        </p:cTn>
                                        <p:tgtEl>
                                          <p:spTgt spid="2397"/>
                                        </p:tgtEl>
                                        <p:attrNameLst>
                                          <p:attrName>style.visibility</p:attrName>
                                        </p:attrNameLst>
                                      </p:cBhvr>
                                      <p:to>
                                        <p:strVal val="visible"/>
                                      </p:to>
                                    </p:set>
                                    <p:animEffect transition="in" filter="fade">
                                      <p:cBhvr>
                                        <p:cTn id="240" dur="2000"/>
                                        <p:tgtEl>
                                          <p:spTgt spid="2397"/>
                                        </p:tgtEl>
                                      </p:cBhvr>
                                    </p:animEffect>
                                  </p:childTnLst>
                                </p:cTn>
                              </p:par>
                              <p:par>
                                <p:cTn id="241" presetID="10" presetClass="entr" presetSubtype="0" fill="hold" nodeType="withEffect">
                                  <p:stCondLst>
                                    <p:cond delay="30000"/>
                                  </p:stCondLst>
                                  <p:childTnLst>
                                    <p:set>
                                      <p:cBhvr>
                                        <p:cTn id="242" dur="1" fill="hold">
                                          <p:stCondLst>
                                            <p:cond delay="0"/>
                                          </p:stCondLst>
                                        </p:cTn>
                                        <p:tgtEl>
                                          <p:spTgt spid="240"/>
                                        </p:tgtEl>
                                        <p:attrNameLst>
                                          <p:attrName>style.visibility</p:attrName>
                                        </p:attrNameLst>
                                      </p:cBhvr>
                                      <p:to>
                                        <p:strVal val="visible"/>
                                      </p:to>
                                    </p:set>
                                    <p:animEffect transition="in" filter="fade">
                                      <p:cBhvr>
                                        <p:cTn id="243" dur="2000"/>
                                        <p:tgtEl>
                                          <p:spTgt spid="240"/>
                                        </p:tgtEl>
                                      </p:cBhvr>
                                    </p:animEffect>
                                  </p:childTnLst>
                                </p:cTn>
                              </p:par>
                              <p:par>
                                <p:cTn id="244" presetID="10" presetClass="entr" presetSubtype="0" fill="hold" nodeType="withEffect">
                                  <p:stCondLst>
                                    <p:cond delay="30000"/>
                                  </p:stCondLst>
                                  <p:childTnLst>
                                    <p:set>
                                      <p:cBhvr>
                                        <p:cTn id="245" dur="1" fill="hold">
                                          <p:stCondLst>
                                            <p:cond delay="0"/>
                                          </p:stCondLst>
                                        </p:cTn>
                                        <p:tgtEl>
                                          <p:spTgt spid="2404"/>
                                        </p:tgtEl>
                                        <p:attrNameLst>
                                          <p:attrName>style.visibility</p:attrName>
                                        </p:attrNameLst>
                                      </p:cBhvr>
                                      <p:to>
                                        <p:strVal val="visible"/>
                                      </p:to>
                                    </p:set>
                                    <p:animEffect transition="in" filter="fade">
                                      <p:cBhvr>
                                        <p:cTn id="246" dur="2000"/>
                                        <p:tgtEl>
                                          <p:spTgt spid="2404"/>
                                        </p:tgtEl>
                                      </p:cBhvr>
                                    </p:animEffect>
                                  </p:childTnLst>
                                </p:cTn>
                              </p:par>
                              <p:par>
                                <p:cTn id="247" presetID="10" presetClass="entr" presetSubtype="0" fill="hold" nodeType="withEffect">
                                  <p:stCondLst>
                                    <p:cond delay="30000"/>
                                  </p:stCondLst>
                                  <p:childTnLst>
                                    <p:set>
                                      <p:cBhvr>
                                        <p:cTn id="248" dur="1" fill="hold">
                                          <p:stCondLst>
                                            <p:cond delay="0"/>
                                          </p:stCondLst>
                                        </p:cTn>
                                        <p:tgtEl>
                                          <p:spTgt spid="2421"/>
                                        </p:tgtEl>
                                        <p:attrNameLst>
                                          <p:attrName>style.visibility</p:attrName>
                                        </p:attrNameLst>
                                      </p:cBhvr>
                                      <p:to>
                                        <p:strVal val="visible"/>
                                      </p:to>
                                    </p:set>
                                    <p:animEffect transition="in" filter="fade">
                                      <p:cBhvr>
                                        <p:cTn id="249" dur="2000"/>
                                        <p:tgtEl>
                                          <p:spTgt spid="2421"/>
                                        </p:tgtEl>
                                      </p:cBhvr>
                                    </p:animEffect>
                                  </p:childTnLst>
                                </p:cTn>
                              </p:par>
                              <p:par>
                                <p:cTn id="250" presetID="10" presetClass="entr" presetSubtype="0" fill="hold" nodeType="withEffect">
                                  <p:stCondLst>
                                    <p:cond delay="30000"/>
                                  </p:stCondLst>
                                  <p:childTnLst>
                                    <p:set>
                                      <p:cBhvr>
                                        <p:cTn id="251" dur="1" fill="hold">
                                          <p:stCondLst>
                                            <p:cond delay="0"/>
                                          </p:stCondLst>
                                        </p:cTn>
                                        <p:tgtEl>
                                          <p:spTgt spid="257"/>
                                        </p:tgtEl>
                                        <p:attrNameLst>
                                          <p:attrName>style.visibility</p:attrName>
                                        </p:attrNameLst>
                                      </p:cBhvr>
                                      <p:to>
                                        <p:strVal val="visible"/>
                                      </p:to>
                                    </p:set>
                                    <p:animEffect transition="in" filter="fade">
                                      <p:cBhvr>
                                        <p:cTn id="252" dur="2000"/>
                                        <p:tgtEl>
                                          <p:spTgt spid="257"/>
                                        </p:tgtEl>
                                      </p:cBhvr>
                                    </p:animEffect>
                                  </p:childTnLst>
                                </p:cTn>
                              </p:par>
                              <p:par>
                                <p:cTn id="253" presetID="0" presetClass="path" presetSubtype="0" accel="50000" decel="50000" fill="hold" nodeType="withEffect">
                                  <p:stCondLst>
                                    <p:cond delay="30000"/>
                                  </p:stCondLst>
                                  <p:childTnLst>
                                    <p:animMotion origin="layout" path="M 2.77778E-7 2.96296E-6 C -0.05885 0.00857 -0.11753 0.01713 -0.14653 -0.01852 C -0.17552 -0.05417 -0.14861 -0.17338 -0.17413 -0.21389 C -0.19965 -0.2544 -0.271 -0.22755 -0.3 -0.26204 C -0.32899 -0.29653 -0.32153 -0.38356 -0.34826 -0.42083 C -0.375 -0.4581 -0.41771 -0.47176 -0.46041 -0.48518 " pathEditMode="relative" ptsTypes="aaaaaA">
                                      <p:cBhvr>
                                        <p:cTn id="254" dur="19000" fill="hold"/>
                                        <p:tgtEl>
                                          <p:spTgt spid="2346"/>
                                        </p:tgtEl>
                                        <p:attrNameLst>
                                          <p:attrName>ppt_x</p:attrName>
                                          <p:attrName>ppt_y</p:attrName>
                                        </p:attrNameLst>
                                      </p:cBhvr>
                                    </p:animMotion>
                                  </p:childTnLst>
                                </p:cTn>
                              </p:par>
                              <p:par>
                                <p:cTn id="255" presetID="8" presetClass="emph" presetSubtype="0" repeatCount="4000" fill="hold" nodeType="withEffect">
                                  <p:stCondLst>
                                    <p:cond delay="30000"/>
                                  </p:stCondLst>
                                  <p:childTnLst>
                                    <p:animRot by="21600000">
                                      <p:cBhvr>
                                        <p:cTn id="256" dur="1000" fill="hold"/>
                                        <p:tgtEl>
                                          <p:spTgt spid="2404"/>
                                        </p:tgtEl>
                                        <p:attrNameLst>
                                          <p:attrName>r</p:attrName>
                                        </p:attrNameLst>
                                      </p:cBhvr>
                                    </p:animRot>
                                  </p:childTnLst>
                                </p:cTn>
                              </p:par>
                              <p:par>
                                <p:cTn id="257" presetID="0" presetClass="path" presetSubtype="0" accel="50000" decel="50000" fill="hold" nodeType="withEffect">
                                  <p:stCondLst>
                                    <p:cond delay="30000"/>
                                  </p:stCondLst>
                                  <p:childTnLst>
                                    <p:animMotion origin="layout" path="M 8.33333E-7 -1.11111E-6 C 0.05191 -0.0088 0.104 -0.01736 0.13091 -0.05972 C 0.15782 -0.10208 0.13004 -0.2037 0.16198 -0.25509 C 0.19393 -0.30648 0.29045 -0.31065 0.3224 -0.36782 C 0.35434 -0.425 0.35382 -0.51134 0.3533 -0.59769 " pathEditMode="relative" ptsTypes="aaaaA">
                                      <p:cBhvr>
                                        <p:cTn id="258" dur="13000" fill="hold"/>
                                        <p:tgtEl>
                                          <p:spTgt spid="240"/>
                                        </p:tgtEl>
                                        <p:attrNameLst>
                                          <p:attrName>ppt_x</p:attrName>
                                          <p:attrName>ppt_y</p:attrName>
                                        </p:attrNameLst>
                                      </p:cBhvr>
                                    </p:animMotion>
                                  </p:childTnLst>
                                </p:cTn>
                              </p:par>
                              <p:par>
                                <p:cTn id="259" presetID="35" presetClass="path" presetSubtype="0" accel="50000" decel="50000" fill="hold" nodeType="withEffect">
                                  <p:stCondLst>
                                    <p:cond delay="30000"/>
                                  </p:stCondLst>
                                  <p:childTnLst>
                                    <p:animMotion origin="layout" path="M 0 0  L -0.25 0  E" pathEditMode="relative" ptsTypes="">
                                      <p:cBhvr>
                                        <p:cTn id="260" dur="5000" fill="hold"/>
                                        <p:tgtEl>
                                          <p:spTgt spid="2421"/>
                                        </p:tgtEl>
                                        <p:attrNameLst>
                                          <p:attrName>ppt_x</p:attrName>
                                          <p:attrName>ppt_y</p:attrName>
                                        </p:attrNameLst>
                                      </p:cBhvr>
                                    </p:animMotion>
                                  </p:childTnLst>
                                </p:cTn>
                              </p:par>
                              <p:par>
                                <p:cTn id="261" presetID="10" presetClass="entr" presetSubtype="0" fill="hold" nodeType="withEffect">
                                  <p:stCondLst>
                                    <p:cond delay="30000"/>
                                  </p:stCondLst>
                                  <p:childTnLst>
                                    <p:set>
                                      <p:cBhvr>
                                        <p:cTn id="262" dur="1" fill="hold">
                                          <p:stCondLst>
                                            <p:cond delay="0"/>
                                          </p:stCondLst>
                                        </p:cTn>
                                        <p:tgtEl>
                                          <p:spTgt spid="274"/>
                                        </p:tgtEl>
                                        <p:attrNameLst>
                                          <p:attrName>style.visibility</p:attrName>
                                        </p:attrNameLst>
                                      </p:cBhvr>
                                      <p:to>
                                        <p:strVal val="visible"/>
                                      </p:to>
                                    </p:set>
                                    <p:animEffect transition="in" filter="fade">
                                      <p:cBhvr>
                                        <p:cTn id="263" dur="2000"/>
                                        <p:tgtEl>
                                          <p:spTgt spid="274"/>
                                        </p:tgtEl>
                                      </p:cBhvr>
                                    </p:animEffect>
                                  </p:childTnLst>
                                </p:cTn>
                              </p:par>
                              <p:par>
                                <p:cTn id="264" presetID="10" presetClass="entr" presetSubtype="0" fill="hold" nodeType="withEffect">
                                  <p:stCondLst>
                                    <p:cond delay="30000"/>
                                  </p:stCondLst>
                                  <p:childTnLst>
                                    <p:set>
                                      <p:cBhvr>
                                        <p:cTn id="265" dur="1" fill="hold">
                                          <p:stCondLst>
                                            <p:cond delay="0"/>
                                          </p:stCondLst>
                                        </p:cTn>
                                        <p:tgtEl>
                                          <p:spTgt spid="2438"/>
                                        </p:tgtEl>
                                        <p:attrNameLst>
                                          <p:attrName>style.visibility</p:attrName>
                                        </p:attrNameLst>
                                      </p:cBhvr>
                                      <p:to>
                                        <p:strVal val="visible"/>
                                      </p:to>
                                    </p:set>
                                    <p:animEffect transition="in" filter="fade">
                                      <p:cBhvr>
                                        <p:cTn id="266" dur="2000"/>
                                        <p:tgtEl>
                                          <p:spTgt spid="2438"/>
                                        </p:tgtEl>
                                      </p:cBhvr>
                                    </p:animEffect>
                                  </p:childTnLst>
                                </p:cTn>
                              </p:par>
                              <p:par>
                                <p:cTn id="267" presetID="10" presetClass="entr" presetSubtype="0" fill="hold" nodeType="withEffect">
                                  <p:stCondLst>
                                    <p:cond delay="30000"/>
                                  </p:stCondLst>
                                  <p:childTnLst>
                                    <p:set>
                                      <p:cBhvr>
                                        <p:cTn id="268" dur="1" fill="hold">
                                          <p:stCondLst>
                                            <p:cond delay="0"/>
                                          </p:stCondLst>
                                        </p:cTn>
                                        <p:tgtEl>
                                          <p:spTgt spid="2455"/>
                                        </p:tgtEl>
                                        <p:attrNameLst>
                                          <p:attrName>style.visibility</p:attrName>
                                        </p:attrNameLst>
                                      </p:cBhvr>
                                      <p:to>
                                        <p:strVal val="visible"/>
                                      </p:to>
                                    </p:set>
                                    <p:animEffect transition="in" filter="fade">
                                      <p:cBhvr>
                                        <p:cTn id="269" dur="2000"/>
                                        <p:tgtEl>
                                          <p:spTgt spid="2455"/>
                                        </p:tgtEl>
                                      </p:cBhvr>
                                    </p:animEffect>
                                  </p:childTnLst>
                                </p:cTn>
                              </p:par>
                              <p:par>
                                <p:cTn id="270" presetID="10" presetClass="entr" presetSubtype="0" fill="hold" nodeType="withEffect">
                                  <p:stCondLst>
                                    <p:cond delay="30000"/>
                                  </p:stCondLst>
                                  <p:childTnLst>
                                    <p:set>
                                      <p:cBhvr>
                                        <p:cTn id="271" dur="1" fill="hold">
                                          <p:stCondLst>
                                            <p:cond delay="0"/>
                                          </p:stCondLst>
                                        </p:cTn>
                                        <p:tgtEl>
                                          <p:spTgt spid="298"/>
                                        </p:tgtEl>
                                        <p:attrNameLst>
                                          <p:attrName>style.visibility</p:attrName>
                                        </p:attrNameLst>
                                      </p:cBhvr>
                                      <p:to>
                                        <p:strVal val="visible"/>
                                      </p:to>
                                    </p:set>
                                    <p:animEffect transition="in" filter="fade">
                                      <p:cBhvr>
                                        <p:cTn id="272" dur="2000"/>
                                        <p:tgtEl>
                                          <p:spTgt spid="298"/>
                                        </p:tgtEl>
                                      </p:cBhvr>
                                    </p:animEffect>
                                  </p:childTnLst>
                                </p:cTn>
                              </p:par>
                              <p:par>
                                <p:cTn id="273" presetID="10" presetClass="entr" presetSubtype="0" fill="hold" nodeType="withEffect">
                                  <p:stCondLst>
                                    <p:cond delay="30000"/>
                                  </p:stCondLst>
                                  <p:childTnLst>
                                    <p:set>
                                      <p:cBhvr>
                                        <p:cTn id="274" dur="1" fill="hold">
                                          <p:stCondLst>
                                            <p:cond delay="0"/>
                                          </p:stCondLst>
                                        </p:cTn>
                                        <p:tgtEl>
                                          <p:spTgt spid="315"/>
                                        </p:tgtEl>
                                        <p:attrNameLst>
                                          <p:attrName>style.visibility</p:attrName>
                                        </p:attrNameLst>
                                      </p:cBhvr>
                                      <p:to>
                                        <p:strVal val="visible"/>
                                      </p:to>
                                    </p:set>
                                    <p:animEffect transition="in" filter="fade">
                                      <p:cBhvr>
                                        <p:cTn id="275" dur="2000"/>
                                        <p:tgtEl>
                                          <p:spTgt spid="315"/>
                                        </p:tgtEl>
                                      </p:cBhvr>
                                    </p:animEffect>
                                  </p:childTnLst>
                                </p:cTn>
                              </p:par>
                              <p:par>
                                <p:cTn id="276" presetID="10" presetClass="entr" presetSubtype="0" fill="hold" nodeType="withEffect">
                                  <p:stCondLst>
                                    <p:cond delay="30000"/>
                                  </p:stCondLst>
                                  <p:childTnLst>
                                    <p:set>
                                      <p:cBhvr>
                                        <p:cTn id="277" dur="1" fill="hold">
                                          <p:stCondLst>
                                            <p:cond delay="0"/>
                                          </p:stCondLst>
                                        </p:cTn>
                                        <p:tgtEl>
                                          <p:spTgt spid="2472"/>
                                        </p:tgtEl>
                                        <p:attrNameLst>
                                          <p:attrName>style.visibility</p:attrName>
                                        </p:attrNameLst>
                                      </p:cBhvr>
                                      <p:to>
                                        <p:strVal val="visible"/>
                                      </p:to>
                                    </p:set>
                                    <p:animEffect transition="in" filter="fade">
                                      <p:cBhvr>
                                        <p:cTn id="278" dur="2000"/>
                                        <p:tgtEl>
                                          <p:spTgt spid="2472"/>
                                        </p:tgtEl>
                                      </p:cBhvr>
                                    </p:animEffect>
                                  </p:childTnLst>
                                </p:cTn>
                              </p:par>
                              <p:par>
                                <p:cTn id="279" presetID="10" presetClass="entr" presetSubtype="0" fill="hold" nodeType="withEffect">
                                  <p:stCondLst>
                                    <p:cond delay="30000"/>
                                  </p:stCondLst>
                                  <p:childTnLst>
                                    <p:set>
                                      <p:cBhvr>
                                        <p:cTn id="280" dur="1" fill="hold">
                                          <p:stCondLst>
                                            <p:cond delay="0"/>
                                          </p:stCondLst>
                                        </p:cTn>
                                        <p:tgtEl>
                                          <p:spTgt spid="2489"/>
                                        </p:tgtEl>
                                        <p:attrNameLst>
                                          <p:attrName>style.visibility</p:attrName>
                                        </p:attrNameLst>
                                      </p:cBhvr>
                                      <p:to>
                                        <p:strVal val="visible"/>
                                      </p:to>
                                    </p:set>
                                    <p:animEffect transition="in" filter="fade">
                                      <p:cBhvr>
                                        <p:cTn id="281" dur="2000"/>
                                        <p:tgtEl>
                                          <p:spTgt spid="2489"/>
                                        </p:tgtEl>
                                      </p:cBhvr>
                                    </p:animEffect>
                                  </p:childTnLst>
                                </p:cTn>
                              </p:par>
                              <p:par>
                                <p:cTn id="282" presetID="10" presetClass="entr" presetSubtype="0" fill="hold" nodeType="withEffect">
                                  <p:stCondLst>
                                    <p:cond delay="30000"/>
                                  </p:stCondLst>
                                  <p:childTnLst>
                                    <p:set>
                                      <p:cBhvr>
                                        <p:cTn id="283" dur="1" fill="hold">
                                          <p:stCondLst>
                                            <p:cond delay="0"/>
                                          </p:stCondLst>
                                        </p:cTn>
                                        <p:tgtEl>
                                          <p:spTgt spid="332"/>
                                        </p:tgtEl>
                                        <p:attrNameLst>
                                          <p:attrName>style.visibility</p:attrName>
                                        </p:attrNameLst>
                                      </p:cBhvr>
                                      <p:to>
                                        <p:strVal val="visible"/>
                                      </p:to>
                                    </p:set>
                                    <p:animEffect transition="in" filter="fade">
                                      <p:cBhvr>
                                        <p:cTn id="284" dur="2000"/>
                                        <p:tgtEl>
                                          <p:spTgt spid="332"/>
                                        </p:tgtEl>
                                      </p:cBhvr>
                                    </p:animEffect>
                                  </p:childTnLst>
                                </p:cTn>
                              </p:par>
                              <p:par>
                                <p:cTn id="285" presetID="10" presetClass="entr" presetSubtype="0" fill="hold" nodeType="withEffect">
                                  <p:stCondLst>
                                    <p:cond delay="30000"/>
                                  </p:stCondLst>
                                  <p:childTnLst>
                                    <p:set>
                                      <p:cBhvr>
                                        <p:cTn id="286" dur="1" fill="hold">
                                          <p:stCondLst>
                                            <p:cond delay="0"/>
                                          </p:stCondLst>
                                        </p:cTn>
                                        <p:tgtEl>
                                          <p:spTgt spid="349"/>
                                        </p:tgtEl>
                                        <p:attrNameLst>
                                          <p:attrName>style.visibility</p:attrName>
                                        </p:attrNameLst>
                                      </p:cBhvr>
                                      <p:to>
                                        <p:strVal val="visible"/>
                                      </p:to>
                                    </p:set>
                                    <p:animEffect transition="in" filter="fade">
                                      <p:cBhvr>
                                        <p:cTn id="287" dur="2000"/>
                                        <p:tgtEl>
                                          <p:spTgt spid="349"/>
                                        </p:tgtEl>
                                      </p:cBhvr>
                                    </p:animEffect>
                                  </p:childTnLst>
                                </p:cTn>
                              </p:par>
                              <p:par>
                                <p:cTn id="288" presetID="0" presetClass="path" presetSubtype="0" accel="50000" decel="50000" fill="hold" nodeType="withEffect">
                                  <p:stCondLst>
                                    <p:cond delay="30000"/>
                                  </p:stCondLst>
                                  <p:childTnLst>
                                    <p:animMotion origin="layout" path="M 0.00765 0.09792 L -0.62153 0.675 " pathEditMode="relative" ptsTypes="AA">
                                      <p:cBhvr>
                                        <p:cTn id="289" dur="5000" fill="hold"/>
                                        <p:tgtEl>
                                          <p:spTgt spid="274"/>
                                        </p:tgtEl>
                                        <p:attrNameLst>
                                          <p:attrName>ppt_x</p:attrName>
                                          <p:attrName>ppt_y</p:attrName>
                                        </p:attrNameLst>
                                      </p:cBhvr>
                                    </p:animMotion>
                                  </p:childTnLst>
                                </p:cTn>
                              </p:par>
                              <p:par>
                                <p:cTn id="290" presetID="10" presetClass="entr" presetSubtype="0" fill="hold" nodeType="withEffect">
                                  <p:stCondLst>
                                    <p:cond delay="30000"/>
                                  </p:stCondLst>
                                  <p:childTnLst>
                                    <p:set>
                                      <p:cBhvr>
                                        <p:cTn id="291" dur="1" fill="hold">
                                          <p:stCondLst>
                                            <p:cond delay="0"/>
                                          </p:stCondLst>
                                        </p:cTn>
                                        <p:tgtEl>
                                          <p:spTgt spid="2506"/>
                                        </p:tgtEl>
                                        <p:attrNameLst>
                                          <p:attrName>style.visibility</p:attrName>
                                        </p:attrNameLst>
                                      </p:cBhvr>
                                      <p:to>
                                        <p:strVal val="visible"/>
                                      </p:to>
                                    </p:set>
                                    <p:animEffect transition="in" filter="fade">
                                      <p:cBhvr>
                                        <p:cTn id="292" dur="2000"/>
                                        <p:tgtEl>
                                          <p:spTgt spid="2506"/>
                                        </p:tgtEl>
                                      </p:cBhvr>
                                    </p:animEffect>
                                  </p:childTnLst>
                                </p:cTn>
                              </p:par>
                              <p:par>
                                <p:cTn id="293" presetID="0" presetClass="path" presetSubtype="0" accel="50000" decel="50000" fill="hold" nodeType="withEffect">
                                  <p:stCondLst>
                                    <p:cond delay="30000"/>
                                  </p:stCondLst>
                                  <p:childTnLst>
                                    <p:animMotion origin="layout" path="M 4.72222E-6 1.11111E-6 L -0.39653 0.44583 " pathEditMode="relative" rAng="0" ptsTypes="AA">
                                      <p:cBhvr>
                                        <p:cTn id="294" dur="5000" fill="hold"/>
                                        <p:tgtEl>
                                          <p:spTgt spid="2506"/>
                                        </p:tgtEl>
                                        <p:attrNameLst>
                                          <p:attrName>ppt_x</p:attrName>
                                          <p:attrName>ppt_y</p:attrName>
                                        </p:attrNameLst>
                                      </p:cBhvr>
                                      <p:rCtr x="-19826" y="22292"/>
                                    </p:animMotion>
                                  </p:childTnLst>
                                </p:cTn>
                              </p:par>
                              <p:par>
                                <p:cTn id="295" presetID="10" presetClass="exit" presetSubtype="0" fill="hold" nodeType="withEffect">
                                  <p:stCondLst>
                                    <p:cond delay="40000"/>
                                  </p:stCondLst>
                                  <p:childTnLst>
                                    <p:animEffect transition="out" filter="fade">
                                      <p:cBhvr>
                                        <p:cTn id="296" dur="2000"/>
                                        <p:tgtEl>
                                          <p:spTgt spid="661"/>
                                        </p:tgtEl>
                                      </p:cBhvr>
                                    </p:animEffect>
                                    <p:set>
                                      <p:cBhvr>
                                        <p:cTn id="297" dur="1" fill="hold">
                                          <p:stCondLst>
                                            <p:cond delay="1999"/>
                                          </p:stCondLst>
                                        </p:cTn>
                                        <p:tgtEl>
                                          <p:spTgt spid="661"/>
                                        </p:tgtEl>
                                        <p:attrNameLst>
                                          <p:attrName>style.visibility</p:attrName>
                                        </p:attrNameLst>
                                      </p:cBhvr>
                                      <p:to>
                                        <p:strVal val="hidden"/>
                                      </p:to>
                                    </p:set>
                                  </p:childTnLst>
                                </p:cTn>
                              </p:par>
                              <p:par>
                                <p:cTn id="298" presetID="10" presetClass="entr" presetSubtype="0" fill="hold" nodeType="withEffect">
                                  <p:stCondLst>
                                    <p:cond delay="40000"/>
                                  </p:stCondLst>
                                  <p:childTnLst>
                                    <p:set>
                                      <p:cBhvr>
                                        <p:cTn id="299" dur="1" fill="hold">
                                          <p:stCondLst>
                                            <p:cond delay="0"/>
                                          </p:stCondLst>
                                        </p:cTn>
                                        <p:tgtEl>
                                          <p:spTgt spid="1144"/>
                                        </p:tgtEl>
                                        <p:attrNameLst>
                                          <p:attrName>style.visibility</p:attrName>
                                        </p:attrNameLst>
                                      </p:cBhvr>
                                      <p:to>
                                        <p:strVal val="visible"/>
                                      </p:to>
                                    </p:set>
                                    <p:animEffect transition="in" filter="fade">
                                      <p:cBhvr>
                                        <p:cTn id="300" dur="2000"/>
                                        <p:tgtEl>
                                          <p:spTgt spid="1144"/>
                                        </p:tgtEl>
                                      </p:cBhvr>
                                    </p:animEffect>
                                  </p:childTnLst>
                                </p:cTn>
                              </p:par>
                              <p:par>
                                <p:cTn id="301" presetID="10" presetClass="entr" presetSubtype="0" fill="hold" nodeType="withEffect">
                                  <p:stCondLst>
                                    <p:cond delay="40000"/>
                                  </p:stCondLst>
                                  <p:childTnLst>
                                    <p:set>
                                      <p:cBhvr>
                                        <p:cTn id="302" dur="1" fill="hold">
                                          <p:stCondLst>
                                            <p:cond delay="0"/>
                                          </p:stCondLst>
                                        </p:cTn>
                                        <p:tgtEl>
                                          <p:spTgt spid="2523"/>
                                        </p:tgtEl>
                                        <p:attrNameLst>
                                          <p:attrName>style.visibility</p:attrName>
                                        </p:attrNameLst>
                                      </p:cBhvr>
                                      <p:to>
                                        <p:strVal val="visible"/>
                                      </p:to>
                                    </p:set>
                                    <p:animEffect transition="in" filter="fade">
                                      <p:cBhvr>
                                        <p:cTn id="303" dur="2000"/>
                                        <p:tgtEl>
                                          <p:spTgt spid="2523"/>
                                        </p:tgtEl>
                                      </p:cBhvr>
                                    </p:animEffect>
                                  </p:childTnLst>
                                </p:cTn>
                              </p:par>
                              <p:par>
                                <p:cTn id="304" presetID="0" presetClass="path" presetSubtype="0" accel="50000" decel="50000" fill="hold" nodeType="withEffect">
                                  <p:stCondLst>
                                    <p:cond delay="40000"/>
                                  </p:stCondLst>
                                  <p:childTnLst>
                                    <p:animMotion origin="layout" path="M 2.77778E-7 2.96296E-6 C -0.05885 0.00857 -0.11753 0.01713 -0.14653 -0.01852 C -0.17552 -0.05417 -0.14861 -0.17338 -0.17413 -0.21389 C -0.19965 -0.2544 -0.271 -0.22755 -0.3 -0.26204 C -0.32899 -0.29653 -0.32153 -0.38356 -0.34826 -0.42083 C -0.375 -0.4581 -0.41771 -0.47176 -0.46041 -0.48518 " pathEditMode="relative" ptsTypes="aaaaaA">
                                      <p:cBhvr>
                                        <p:cTn id="305" dur="19000" fill="hold"/>
                                        <p:tgtEl>
                                          <p:spTgt spid="2523"/>
                                        </p:tgtEl>
                                        <p:attrNameLst>
                                          <p:attrName>ppt_x</p:attrName>
                                          <p:attrName>ppt_y</p:attrName>
                                        </p:attrNameLst>
                                      </p:cBhvr>
                                    </p:animMotion>
                                  </p:childTnLst>
                                </p:cTn>
                              </p:par>
                              <p:par>
                                <p:cTn id="306" presetID="10" presetClass="entr" presetSubtype="0" fill="hold" nodeType="withEffect">
                                  <p:stCondLst>
                                    <p:cond delay="40000"/>
                                  </p:stCondLst>
                                  <p:childTnLst>
                                    <p:set>
                                      <p:cBhvr>
                                        <p:cTn id="307" dur="1" fill="hold">
                                          <p:stCondLst>
                                            <p:cond delay="0"/>
                                          </p:stCondLst>
                                        </p:cTn>
                                        <p:tgtEl>
                                          <p:spTgt spid="366"/>
                                        </p:tgtEl>
                                        <p:attrNameLst>
                                          <p:attrName>style.visibility</p:attrName>
                                        </p:attrNameLst>
                                      </p:cBhvr>
                                      <p:to>
                                        <p:strVal val="visible"/>
                                      </p:to>
                                    </p:set>
                                    <p:animEffect transition="in" filter="fade">
                                      <p:cBhvr>
                                        <p:cTn id="308" dur="2000"/>
                                        <p:tgtEl>
                                          <p:spTgt spid="366"/>
                                        </p:tgtEl>
                                      </p:cBhvr>
                                    </p:animEffect>
                                  </p:childTnLst>
                                </p:cTn>
                              </p:par>
                              <p:par>
                                <p:cTn id="309" presetID="0" presetClass="path" presetSubtype="0" accel="50000" decel="50000" fill="hold" nodeType="withEffect">
                                  <p:stCondLst>
                                    <p:cond delay="40000"/>
                                  </p:stCondLst>
                                  <p:childTnLst>
                                    <p:animMotion origin="layout" path="M 2.77778E-7 2.96296E-6 C -0.05885 0.00857 -0.11753 0.01713 -0.14653 -0.01852 C -0.17552 -0.05417 -0.14861 -0.17338 -0.17413 -0.21389 C -0.19965 -0.2544 -0.271 -0.22755 -0.3 -0.26204 C -0.32899 -0.29653 -0.32153 -0.38356 -0.34826 -0.42083 C -0.375 -0.4581 -0.41771 -0.47176 -0.46041 -0.48518 " pathEditMode="relative" ptsTypes="aaaaaA">
                                      <p:cBhvr>
                                        <p:cTn id="310" dur="19000" fill="hold"/>
                                        <p:tgtEl>
                                          <p:spTgt spid="366"/>
                                        </p:tgtEl>
                                        <p:attrNameLst>
                                          <p:attrName>ppt_x</p:attrName>
                                          <p:attrName>ppt_y</p:attrName>
                                        </p:attrNameLst>
                                      </p:cBhvr>
                                    </p:animMotion>
                                  </p:childTnLst>
                                </p:cTn>
                              </p:par>
                              <p:par>
                                <p:cTn id="311" presetID="10" presetClass="entr" presetSubtype="0" fill="hold" nodeType="withEffect">
                                  <p:stCondLst>
                                    <p:cond delay="40000"/>
                                  </p:stCondLst>
                                  <p:childTnLst>
                                    <p:set>
                                      <p:cBhvr>
                                        <p:cTn id="312" dur="1" fill="hold">
                                          <p:stCondLst>
                                            <p:cond delay="0"/>
                                          </p:stCondLst>
                                        </p:cTn>
                                        <p:tgtEl>
                                          <p:spTgt spid="383"/>
                                        </p:tgtEl>
                                        <p:attrNameLst>
                                          <p:attrName>style.visibility</p:attrName>
                                        </p:attrNameLst>
                                      </p:cBhvr>
                                      <p:to>
                                        <p:strVal val="visible"/>
                                      </p:to>
                                    </p:set>
                                    <p:animEffect transition="in" filter="fade">
                                      <p:cBhvr>
                                        <p:cTn id="313" dur="2000"/>
                                        <p:tgtEl>
                                          <p:spTgt spid="383"/>
                                        </p:tgtEl>
                                      </p:cBhvr>
                                    </p:animEffect>
                                  </p:childTnLst>
                                </p:cTn>
                              </p:par>
                              <p:par>
                                <p:cTn id="314" presetID="0" presetClass="path" presetSubtype="0" accel="50000" decel="50000" fill="hold" nodeType="withEffect">
                                  <p:stCondLst>
                                    <p:cond delay="40000"/>
                                  </p:stCondLst>
                                  <p:childTnLst>
                                    <p:animMotion origin="layout" path="M 2.77778E-7 2.96296E-6 C -0.05885 0.00857 -0.11753 0.01713 -0.14653 -0.01852 C -0.17552 -0.05417 -0.14861 -0.17338 -0.17413 -0.21389 C -0.19965 -0.2544 -0.271 -0.22755 -0.3 -0.26204 C -0.32899 -0.29653 -0.32153 -0.38356 -0.34826 -0.42083 C -0.375 -0.4581 -0.41771 -0.47176 -0.46041 -0.48518 " pathEditMode="relative" ptsTypes="aaaaaA">
                                      <p:cBhvr>
                                        <p:cTn id="315" dur="19000" fill="hold"/>
                                        <p:tgtEl>
                                          <p:spTgt spid="383"/>
                                        </p:tgtEl>
                                        <p:attrNameLst>
                                          <p:attrName>ppt_x</p:attrName>
                                          <p:attrName>ppt_y</p:attrName>
                                        </p:attrNameLst>
                                      </p:cBhvr>
                                    </p:animMotion>
                                  </p:childTnLst>
                                </p:cTn>
                              </p:par>
                              <p:par>
                                <p:cTn id="316" presetID="10" presetClass="entr" presetSubtype="0" fill="hold" nodeType="withEffect">
                                  <p:stCondLst>
                                    <p:cond delay="40000"/>
                                  </p:stCondLst>
                                  <p:childTnLst>
                                    <p:set>
                                      <p:cBhvr>
                                        <p:cTn id="317" dur="1" fill="hold">
                                          <p:stCondLst>
                                            <p:cond delay="0"/>
                                          </p:stCondLst>
                                        </p:cTn>
                                        <p:tgtEl>
                                          <p:spTgt spid="2540"/>
                                        </p:tgtEl>
                                        <p:attrNameLst>
                                          <p:attrName>style.visibility</p:attrName>
                                        </p:attrNameLst>
                                      </p:cBhvr>
                                      <p:to>
                                        <p:strVal val="visible"/>
                                      </p:to>
                                    </p:set>
                                    <p:animEffect transition="in" filter="fade">
                                      <p:cBhvr>
                                        <p:cTn id="318" dur="2000"/>
                                        <p:tgtEl>
                                          <p:spTgt spid="2540"/>
                                        </p:tgtEl>
                                      </p:cBhvr>
                                    </p:animEffect>
                                  </p:childTnLst>
                                </p:cTn>
                              </p:par>
                              <p:par>
                                <p:cTn id="319" presetID="0" presetClass="path" presetSubtype="0" accel="50000" decel="50000" fill="hold" nodeType="withEffect">
                                  <p:stCondLst>
                                    <p:cond delay="40000"/>
                                  </p:stCondLst>
                                  <p:childTnLst>
                                    <p:animMotion origin="layout" path="M 8.33333E-7 -1.11111E-6 C 0.05191 -0.0088 0.104 -0.01736 0.13091 -0.05972 C 0.15782 -0.10208 0.13004 -0.2037 0.16198 -0.25509 C 0.19393 -0.30648 0.29045 -0.31065 0.3224 -0.36782 C 0.35434 -0.425 0.35382 -0.51134 0.3533 -0.59769 " pathEditMode="relative" ptsTypes="aaaaA">
                                      <p:cBhvr>
                                        <p:cTn id="320" dur="13000" fill="hold"/>
                                        <p:tgtEl>
                                          <p:spTgt spid="2540"/>
                                        </p:tgtEl>
                                        <p:attrNameLst>
                                          <p:attrName>ppt_x</p:attrName>
                                          <p:attrName>ppt_y</p:attrName>
                                        </p:attrNameLst>
                                      </p:cBhvr>
                                    </p:animMotion>
                                  </p:childTnLst>
                                </p:cTn>
                              </p:par>
                              <p:par>
                                <p:cTn id="321" presetID="10" presetClass="entr" presetSubtype="0" fill="hold" nodeType="withEffect">
                                  <p:stCondLst>
                                    <p:cond delay="40000"/>
                                  </p:stCondLst>
                                  <p:childTnLst>
                                    <p:set>
                                      <p:cBhvr>
                                        <p:cTn id="322" dur="1" fill="hold">
                                          <p:stCondLst>
                                            <p:cond delay="0"/>
                                          </p:stCondLst>
                                        </p:cTn>
                                        <p:tgtEl>
                                          <p:spTgt spid="2557"/>
                                        </p:tgtEl>
                                        <p:attrNameLst>
                                          <p:attrName>style.visibility</p:attrName>
                                        </p:attrNameLst>
                                      </p:cBhvr>
                                      <p:to>
                                        <p:strVal val="visible"/>
                                      </p:to>
                                    </p:set>
                                    <p:animEffect transition="in" filter="fade">
                                      <p:cBhvr>
                                        <p:cTn id="323" dur="2000"/>
                                        <p:tgtEl>
                                          <p:spTgt spid="2557"/>
                                        </p:tgtEl>
                                      </p:cBhvr>
                                    </p:animEffect>
                                  </p:childTnLst>
                                </p:cTn>
                              </p:par>
                              <p:par>
                                <p:cTn id="324" presetID="0" presetClass="path" presetSubtype="0" accel="50000" decel="50000" fill="hold" nodeType="withEffect">
                                  <p:stCondLst>
                                    <p:cond delay="40000"/>
                                  </p:stCondLst>
                                  <p:childTnLst>
                                    <p:animMotion origin="layout" path="M 8.33333E-7 -1.11111E-6 C 0.05191 -0.0088 0.104 -0.01736 0.13091 -0.05972 C 0.15782 -0.10208 0.13004 -0.2037 0.16198 -0.25509 C 0.19393 -0.30648 0.29045 -0.31065 0.3224 -0.36782 C 0.35434 -0.425 0.35382 -0.51134 0.3533 -0.59769 " pathEditMode="relative" ptsTypes="aaaaA">
                                      <p:cBhvr>
                                        <p:cTn id="325" dur="13000" fill="hold"/>
                                        <p:tgtEl>
                                          <p:spTgt spid="2557"/>
                                        </p:tgtEl>
                                        <p:attrNameLst>
                                          <p:attrName>ppt_x</p:attrName>
                                          <p:attrName>ppt_y</p:attrName>
                                        </p:attrNameLst>
                                      </p:cBhvr>
                                    </p:animMotion>
                                  </p:childTnLst>
                                </p:cTn>
                              </p:par>
                              <p:par>
                                <p:cTn id="326" presetID="10" presetClass="entr" presetSubtype="0" fill="hold" nodeType="withEffect">
                                  <p:stCondLst>
                                    <p:cond delay="40000"/>
                                  </p:stCondLst>
                                  <p:childTnLst>
                                    <p:set>
                                      <p:cBhvr>
                                        <p:cTn id="327" dur="1" fill="hold">
                                          <p:stCondLst>
                                            <p:cond delay="0"/>
                                          </p:stCondLst>
                                        </p:cTn>
                                        <p:tgtEl>
                                          <p:spTgt spid="400"/>
                                        </p:tgtEl>
                                        <p:attrNameLst>
                                          <p:attrName>style.visibility</p:attrName>
                                        </p:attrNameLst>
                                      </p:cBhvr>
                                      <p:to>
                                        <p:strVal val="visible"/>
                                      </p:to>
                                    </p:set>
                                    <p:animEffect transition="in" filter="fade">
                                      <p:cBhvr>
                                        <p:cTn id="328" dur="2000"/>
                                        <p:tgtEl>
                                          <p:spTgt spid="400"/>
                                        </p:tgtEl>
                                      </p:cBhvr>
                                    </p:animEffect>
                                  </p:childTnLst>
                                </p:cTn>
                              </p:par>
                              <p:par>
                                <p:cTn id="329" presetID="0" presetClass="path" presetSubtype="0" accel="50000" decel="50000" fill="hold" nodeType="withEffect">
                                  <p:stCondLst>
                                    <p:cond delay="40000"/>
                                  </p:stCondLst>
                                  <p:childTnLst>
                                    <p:animMotion origin="layout" path="M 8.33333E-7 -1.11111E-6 C 0.05191 -0.0088 0.104 -0.01736 0.13091 -0.05972 C 0.15782 -0.10208 0.13004 -0.2037 0.16198 -0.25509 C 0.19393 -0.30648 0.29045 -0.31065 0.3224 -0.36782 C 0.35434 -0.425 0.35382 -0.51134 0.3533 -0.59769 " pathEditMode="relative" ptsTypes="aaaaA">
                                      <p:cBhvr>
                                        <p:cTn id="330" dur="13000" fill="hold"/>
                                        <p:tgtEl>
                                          <p:spTgt spid="400"/>
                                        </p:tgtEl>
                                        <p:attrNameLst>
                                          <p:attrName>ppt_x</p:attrName>
                                          <p:attrName>ppt_y</p:attrName>
                                        </p:attrNameLst>
                                      </p:cBhvr>
                                    </p:animMotion>
                                  </p:childTnLst>
                                </p:cTn>
                              </p:par>
                              <p:par>
                                <p:cTn id="331" presetID="10" presetClass="entr" presetSubtype="0" fill="hold" nodeType="withEffect">
                                  <p:stCondLst>
                                    <p:cond delay="40000"/>
                                  </p:stCondLst>
                                  <p:childTnLst>
                                    <p:set>
                                      <p:cBhvr>
                                        <p:cTn id="332" dur="1" fill="hold">
                                          <p:stCondLst>
                                            <p:cond delay="0"/>
                                          </p:stCondLst>
                                        </p:cTn>
                                        <p:tgtEl>
                                          <p:spTgt spid="2567"/>
                                        </p:tgtEl>
                                        <p:attrNameLst>
                                          <p:attrName>style.visibility</p:attrName>
                                        </p:attrNameLst>
                                      </p:cBhvr>
                                      <p:to>
                                        <p:strVal val="visible"/>
                                      </p:to>
                                    </p:set>
                                    <p:animEffect transition="in" filter="fade">
                                      <p:cBhvr>
                                        <p:cTn id="333" dur="2000"/>
                                        <p:tgtEl>
                                          <p:spTgt spid="2567"/>
                                        </p:tgtEl>
                                      </p:cBhvr>
                                    </p:animEffect>
                                  </p:childTnLst>
                                </p:cTn>
                              </p:par>
                              <p:par>
                                <p:cTn id="334" presetID="0" presetClass="path" presetSubtype="0" accel="50000" decel="50000" fill="hold" nodeType="withEffect">
                                  <p:stCondLst>
                                    <p:cond delay="40000"/>
                                  </p:stCondLst>
                                  <p:childTnLst>
                                    <p:animMotion origin="layout" path="M 8.33333E-7 -1.11111E-6 C 0.05191 -0.0088 0.104 -0.01736 0.13091 -0.05972 C 0.15782 -0.10208 0.13004 -0.2037 0.16198 -0.25509 C 0.19393 -0.30648 0.29045 -0.31065 0.3224 -0.36782 C 0.35434 -0.425 0.35382 -0.51134 0.3533 -0.59769 " pathEditMode="relative" ptsTypes="aaaaA">
                                      <p:cBhvr>
                                        <p:cTn id="335" dur="13000" fill="hold"/>
                                        <p:tgtEl>
                                          <p:spTgt spid="2567"/>
                                        </p:tgtEl>
                                        <p:attrNameLst>
                                          <p:attrName>ppt_x</p:attrName>
                                          <p:attrName>ppt_y</p:attrName>
                                        </p:attrNameLst>
                                      </p:cBhvr>
                                    </p:animMotion>
                                  </p:childTnLst>
                                </p:cTn>
                              </p:par>
                              <p:par>
                                <p:cTn id="336" presetID="10" presetClass="entr" presetSubtype="0" fill="hold" nodeType="withEffect">
                                  <p:stCondLst>
                                    <p:cond delay="40000"/>
                                  </p:stCondLst>
                                  <p:childTnLst>
                                    <p:set>
                                      <p:cBhvr>
                                        <p:cTn id="337" dur="1" fill="hold">
                                          <p:stCondLst>
                                            <p:cond delay="0"/>
                                          </p:stCondLst>
                                        </p:cTn>
                                        <p:tgtEl>
                                          <p:spTgt spid="2584"/>
                                        </p:tgtEl>
                                        <p:attrNameLst>
                                          <p:attrName>style.visibility</p:attrName>
                                        </p:attrNameLst>
                                      </p:cBhvr>
                                      <p:to>
                                        <p:strVal val="visible"/>
                                      </p:to>
                                    </p:set>
                                    <p:animEffect transition="in" filter="fade">
                                      <p:cBhvr>
                                        <p:cTn id="338" dur="2000"/>
                                        <p:tgtEl>
                                          <p:spTgt spid="2584"/>
                                        </p:tgtEl>
                                      </p:cBhvr>
                                    </p:animEffect>
                                  </p:childTnLst>
                                </p:cTn>
                              </p:par>
                              <p:par>
                                <p:cTn id="339" presetID="0" presetClass="path" presetSubtype="0" accel="50000" decel="50000" fill="hold" nodeType="withEffect">
                                  <p:stCondLst>
                                    <p:cond delay="40000"/>
                                  </p:stCondLst>
                                  <p:childTnLst>
                                    <p:animMotion origin="layout" path="M 7.22222E-6 -7.40741E-7 C -0.00728 0.06898 -0.01458 0.13796 -0.0519 0.16319 C -0.08923 0.18842 -0.18471 0.12199 -0.2243 0.15185 C -0.26388 0.18171 -0.24756 0.30926 -0.28958 0.34259 C -0.33194 0.37592 -0.42916 0.31921 -0.4776 0.35185 C -0.52621 0.38449 -0.54513 0.49629 -0.5809 0.53796 C -0.61683 0.57963 -0.65503 0.59097 -0.69305 0.60231 " pathEditMode="relative" ptsTypes="aaaaaaA">
                                      <p:cBhvr>
                                        <p:cTn id="340" dur="20000" fill="hold"/>
                                        <p:tgtEl>
                                          <p:spTgt spid="2584"/>
                                        </p:tgtEl>
                                        <p:attrNameLst>
                                          <p:attrName>ppt_x</p:attrName>
                                          <p:attrName>ppt_y</p:attrName>
                                        </p:attrNameLst>
                                      </p:cBhvr>
                                    </p:animMotion>
                                  </p:childTnLst>
                                </p:cTn>
                              </p:par>
                              <p:par>
                                <p:cTn id="341" presetID="10" presetClass="entr" presetSubtype="0" fill="hold" nodeType="withEffect">
                                  <p:stCondLst>
                                    <p:cond delay="40000"/>
                                  </p:stCondLst>
                                  <p:childTnLst>
                                    <p:set>
                                      <p:cBhvr>
                                        <p:cTn id="342" dur="1" fill="hold">
                                          <p:stCondLst>
                                            <p:cond delay="0"/>
                                          </p:stCondLst>
                                        </p:cTn>
                                        <p:tgtEl>
                                          <p:spTgt spid="417"/>
                                        </p:tgtEl>
                                        <p:attrNameLst>
                                          <p:attrName>style.visibility</p:attrName>
                                        </p:attrNameLst>
                                      </p:cBhvr>
                                      <p:to>
                                        <p:strVal val="visible"/>
                                      </p:to>
                                    </p:set>
                                    <p:animEffect transition="in" filter="fade">
                                      <p:cBhvr>
                                        <p:cTn id="343" dur="2000"/>
                                        <p:tgtEl>
                                          <p:spTgt spid="417"/>
                                        </p:tgtEl>
                                      </p:cBhvr>
                                    </p:animEffect>
                                  </p:childTnLst>
                                </p:cTn>
                              </p:par>
                              <p:par>
                                <p:cTn id="344" presetID="0" presetClass="path" presetSubtype="0" accel="50000" decel="50000" fill="hold" nodeType="withEffect">
                                  <p:stCondLst>
                                    <p:cond delay="40000"/>
                                  </p:stCondLst>
                                  <p:childTnLst>
                                    <p:animMotion origin="layout" path="M 7.22222E-6 -7.40741E-7 C -0.00728 0.06898 -0.01458 0.13796 -0.0519 0.16319 C -0.08923 0.18842 -0.18471 0.12199 -0.2243 0.15185 C -0.26388 0.18171 -0.24756 0.30926 -0.28958 0.34259 C -0.33194 0.37592 -0.42916 0.31921 -0.4776 0.35185 C -0.52621 0.38449 -0.54513 0.49629 -0.5809 0.53796 C -0.61683 0.57963 -0.65503 0.59097 -0.69305 0.60231 " pathEditMode="relative" ptsTypes="aaaaaaA">
                                      <p:cBhvr>
                                        <p:cTn id="345" dur="20000" fill="hold"/>
                                        <p:tgtEl>
                                          <p:spTgt spid="417"/>
                                        </p:tgtEl>
                                        <p:attrNameLst>
                                          <p:attrName>ppt_x</p:attrName>
                                          <p:attrName>ppt_y</p:attrName>
                                        </p:attrNameLst>
                                      </p:cBhvr>
                                    </p:animMotion>
                                  </p:childTnLst>
                                </p:cTn>
                              </p:par>
                              <p:par>
                                <p:cTn id="346" presetID="10" presetClass="entr" presetSubtype="0" fill="hold" nodeType="withEffect">
                                  <p:stCondLst>
                                    <p:cond delay="40000"/>
                                  </p:stCondLst>
                                  <p:childTnLst>
                                    <p:set>
                                      <p:cBhvr>
                                        <p:cTn id="347" dur="1" fill="hold">
                                          <p:stCondLst>
                                            <p:cond delay="0"/>
                                          </p:stCondLst>
                                        </p:cTn>
                                        <p:tgtEl>
                                          <p:spTgt spid="434"/>
                                        </p:tgtEl>
                                        <p:attrNameLst>
                                          <p:attrName>style.visibility</p:attrName>
                                        </p:attrNameLst>
                                      </p:cBhvr>
                                      <p:to>
                                        <p:strVal val="visible"/>
                                      </p:to>
                                    </p:set>
                                    <p:animEffect transition="in" filter="fade">
                                      <p:cBhvr>
                                        <p:cTn id="348" dur="2000"/>
                                        <p:tgtEl>
                                          <p:spTgt spid="434"/>
                                        </p:tgtEl>
                                      </p:cBhvr>
                                    </p:animEffect>
                                  </p:childTnLst>
                                </p:cTn>
                              </p:par>
                              <p:par>
                                <p:cTn id="349" presetID="0" presetClass="path" presetSubtype="0" accel="50000" decel="50000" fill="hold" nodeType="withEffect">
                                  <p:stCondLst>
                                    <p:cond delay="40000"/>
                                  </p:stCondLst>
                                  <p:childTnLst>
                                    <p:animMotion origin="layout" path="M 7.22222E-6 -7.40741E-7 C -0.00728 0.06898 -0.01458 0.13796 -0.0519 0.16319 C -0.08923 0.18842 -0.18471 0.12199 -0.2243 0.15185 C -0.26388 0.18171 -0.24756 0.30926 -0.28958 0.34259 C -0.33194 0.37592 -0.42916 0.31921 -0.4776 0.35185 C -0.52621 0.38449 -0.54513 0.49629 -0.5809 0.53796 C -0.61683 0.57963 -0.65503 0.59097 -0.69305 0.60231 " pathEditMode="relative" ptsTypes="aaaaaaA">
                                      <p:cBhvr>
                                        <p:cTn id="350" dur="20000" fill="hold"/>
                                        <p:tgtEl>
                                          <p:spTgt spid="434"/>
                                        </p:tgtEl>
                                        <p:attrNameLst>
                                          <p:attrName>ppt_x</p:attrName>
                                          <p:attrName>ppt_y</p:attrName>
                                        </p:attrNameLst>
                                      </p:cBhvr>
                                    </p:animMotion>
                                  </p:childTnLst>
                                </p:cTn>
                              </p:par>
                              <p:par>
                                <p:cTn id="351" presetID="10" presetClass="entr" presetSubtype="0" fill="hold" nodeType="withEffect">
                                  <p:stCondLst>
                                    <p:cond delay="40000"/>
                                  </p:stCondLst>
                                  <p:childTnLst>
                                    <p:set>
                                      <p:cBhvr>
                                        <p:cTn id="352" dur="1" fill="hold">
                                          <p:stCondLst>
                                            <p:cond delay="0"/>
                                          </p:stCondLst>
                                        </p:cTn>
                                        <p:tgtEl>
                                          <p:spTgt spid="451"/>
                                        </p:tgtEl>
                                        <p:attrNameLst>
                                          <p:attrName>style.visibility</p:attrName>
                                        </p:attrNameLst>
                                      </p:cBhvr>
                                      <p:to>
                                        <p:strVal val="visible"/>
                                      </p:to>
                                    </p:set>
                                    <p:animEffect transition="in" filter="fade">
                                      <p:cBhvr>
                                        <p:cTn id="353" dur="2000"/>
                                        <p:tgtEl>
                                          <p:spTgt spid="451"/>
                                        </p:tgtEl>
                                      </p:cBhvr>
                                    </p:animEffect>
                                  </p:childTnLst>
                                </p:cTn>
                              </p:par>
                              <p:par>
                                <p:cTn id="354" presetID="63" presetClass="path" presetSubtype="0" accel="50000" decel="50000" fill="hold" nodeType="withEffect">
                                  <p:stCondLst>
                                    <p:cond delay="40000"/>
                                  </p:stCondLst>
                                  <p:childTnLst>
                                    <p:animMotion origin="layout" path="M 0 0  L 0.25 0  E" pathEditMode="relative" ptsTypes="">
                                      <p:cBhvr>
                                        <p:cTn id="355" dur="10000" fill="hold"/>
                                        <p:tgtEl>
                                          <p:spTgt spid="451"/>
                                        </p:tgtEl>
                                        <p:attrNameLst>
                                          <p:attrName>ppt_x</p:attrName>
                                          <p:attrName>ppt_y</p:attrName>
                                        </p:attrNameLst>
                                      </p:cBhvr>
                                    </p:animMotion>
                                  </p:childTnLst>
                                </p:cTn>
                              </p:par>
                              <p:par>
                                <p:cTn id="356" presetID="10" presetClass="entr" presetSubtype="0" fill="hold" nodeType="withEffect">
                                  <p:stCondLst>
                                    <p:cond delay="40000"/>
                                  </p:stCondLst>
                                  <p:childTnLst>
                                    <p:set>
                                      <p:cBhvr>
                                        <p:cTn id="357" dur="1" fill="hold">
                                          <p:stCondLst>
                                            <p:cond delay="0"/>
                                          </p:stCondLst>
                                        </p:cTn>
                                        <p:tgtEl>
                                          <p:spTgt spid="453"/>
                                        </p:tgtEl>
                                        <p:attrNameLst>
                                          <p:attrName>style.visibility</p:attrName>
                                        </p:attrNameLst>
                                      </p:cBhvr>
                                      <p:to>
                                        <p:strVal val="visible"/>
                                      </p:to>
                                    </p:set>
                                    <p:animEffect transition="in" filter="fade">
                                      <p:cBhvr>
                                        <p:cTn id="358" dur="2000"/>
                                        <p:tgtEl>
                                          <p:spTgt spid="453"/>
                                        </p:tgtEl>
                                      </p:cBhvr>
                                    </p:animEffect>
                                  </p:childTnLst>
                                </p:cTn>
                              </p:par>
                              <p:par>
                                <p:cTn id="359" presetID="63" presetClass="path" presetSubtype="0" accel="50000" decel="50000" fill="hold" nodeType="withEffect">
                                  <p:stCondLst>
                                    <p:cond delay="40000"/>
                                  </p:stCondLst>
                                  <p:childTnLst>
                                    <p:animMotion origin="layout" path="M 0 0  L 0.25 0  E" pathEditMode="relative" ptsTypes="">
                                      <p:cBhvr>
                                        <p:cTn id="360" dur="10000" fill="hold"/>
                                        <p:tgtEl>
                                          <p:spTgt spid="453"/>
                                        </p:tgtEl>
                                        <p:attrNameLst>
                                          <p:attrName>ppt_x</p:attrName>
                                          <p:attrName>ppt_y</p:attrName>
                                        </p:attrNameLst>
                                      </p:cBhvr>
                                    </p:animMotion>
                                  </p:childTnLst>
                                </p:cTn>
                              </p:par>
                              <p:par>
                                <p:cTn id="361" presetID="10" presetClass="entr" presetSubtype="0" fill="hold" nodeType="withEffect">
                                  <p:stCondLst>
                                    <p:cond delay="40000"/>
                                  </p:stCondLst>
                                  <p:childTnLst>
                                    <p:set>
                                      <p:cBhvr>
                                        <p:cTn id="362" dur="1" fill="hold">
                                          <p:stCondLst>
                                            <p:cond delay="0"/>
                                          </p:stCondLst>
                                        </p:cTn>
                                        <p:tgtEl>
                                          <p:spTgt spid="455"/>
                                        </p:tgtEl>
                                        <p:attrNameLst>
                                          <p:attrName>style.visibility</p:attrName>
                                        </p:attrNameLst>
                                      </p:cBhvr>
                                      <p:to>
                                        <p:strVal val="visible"/>
                                      </p:to>
                                    </p:set>
                                    <p:animEffect transition="in" filter="fade">
                                      <p:cBhvr>
                                        <p:cTn id="363" dur="2000"/>
                                        <p:tgtEl>
                                          <p:spTgt spid="455"/>
                                        </p:tgtEl>
                                      </p:cBhvr>
                                    </p:animEffect>
                                  </p:childTnLst>
                                </p:cTn>
                              </p:par>
                              <p:par>
                                <p:cTn id="364" presetID="63" presetClass="path" presetSubtype="0" accel="50000" decel="50000" fill="hold" nodeType="withEffect">
                                  <p:stCondLst>
                                    <p:cond delay="40000"/>
                                  </p:stCondLst>
                                  <p:childTnLst>
                                    <p:animMotion origin="layout" path="M 0 0  L 0.25 0  E" pathEditMode="relative" ptsTypes="">
                                      <p:cBhvr>
                                        <p:cTn id="365" dur="10000" fill="hold"/>
                                        <p:tgtEl>
                                          <p:spTgt spid="455"/>
                                        </p:tgtEl>
                                        <p:attrNameLst>
                                          <p:attrName>ppt_x</p:attrName>
                                          <p:attrName>ppt_y</p:attrName>
                                        </p:attrNameLst>
                                      </p:cBhvr>
                                    </p:animMotion>
                                  </p:childTnLst>
                                </p:cTn>
                              </p:par>
                              <p:par>
                                <p:cTn id="366" presetID="10" presetClass="entr" presetSubtype="0" fill="hold" nodeType="withEffect">
                                  <p:stCondLst>
                                    <p:cond delay="40000"/>
                                  </p:stCondLst>
                                  <p:childTnLst>
                                    <p:set>
                                      <p:cBhvr>
                                        <p:cTn id="367" dur="1" fill="hold">
                                          <p:stCondLst>
                                            <p:cond delay="0"/>
                                          </p:stCondLst>
                                        </p:cTn>
                                        <p:tgtEl>
                                          <p:spTgt spid="457"/>
                                        </p:tgtEl>
                                        <p:attrNameLst>
                                          <p:attrName>style.visibility</p:attrName>
                                        </p:attrNameLst>
                                      </p:cBhvr>
                                      <p:to>
                                        <p:strVal val="visible"/>
                                      </p:to>
                                    </p:set>
                                    <p:animEffect transition="in" filter="fade">
                                      <p:cBhvr>
                                        <p:cTn id="368" dur="2000"/>
                                        <p:tgtEl>
                                          <p:spTgt spid="457"/>
                                        </p:tgtEl>
                                      </p:cBhvr>
                                    </p:animEffect>
                                  </p:childTnLst>
                                </p:cTn>
                              </p:par>
                              <p:par>
                                <p:cTn id="369" presetID="63" presetClass="path" presetSubtype="0" accel="50000" decel="50000" fill="hold" nodeType="withEffect">
                                  <p:stCondLst>
                                    <p:cond delay="40000"/>
                                  </p:stCondLst>
                                  <p:childTnLst>
                                    <p:animMotion origin="layout" path="M 0 0  L 0.25 0  E" pathEditMode="relative" ptsTypes="">
                                      <p:cBhvr>
                                        <p:cTn id="370" dur="10000" fill="hold"/>
                                        <p:tgtEl>
                                          <p:spTgt spid="457"/>
                                        </p:tgtEl>
                                        <p:attrNameLst>
                                          <p:attrName>ppt_x</p:attrName>
                                          <p:attrName>ppt_y</p:attrName>
                                        </p:attrNameLst>
                                      </p:cBhvr>
                                    </p:animMotion>
                                  </p:childTnLst>
                                </p:cTn>
                              </p:par>
                              <p:par>
                                <p:cTn id="371" presetID="10" presetClass="entr" presetSubtype="0" fill="hold" nodeType="withEffect">
                                  <p:stCondLst>
                                    <p:cond delay="40000"/>
                                  </p:stCondLst>
                                  <p:childTnLst>
                                    <p:set>
                                      <p:cBhvr>
                                        <p:cTn id="372" dur="1" fill="hold">
                                          <p:stCondLst>
                                            <p:cond delay="0"/>
                                          </p:stCondLst>
                                        </p:cTn>
                                        <p:tgtEl>
                                          <p:spTgt spid="459"/>
                                        </p:tgtEl>
                                        <p:attrNameLst>
                                          <p:attrName>style.visibility</p:attrName>
                                        </p:attrNameLst>
                                      </p:cBhvr>
                                      <p:to>
                                        <p:strVal val="visible"/>
                                      </p:to>
                                    </p:set>
                                    <p:animEffect transition="in" filter="fade">
                                      <p:cBhvr>
                                        <p:cTn id="373" dur="2000"/>
                                        <p:tgtEl>
                                          <p:spTgt spid="459"/>
                                        </p:tgtEl>
                                      </p:cBhvr>
                                    </p:animEffect>
                                  </p:childTnLst>
                                </p:cTn>
                              </p:par>
                              <p:par>
                                <p:cTn id="374" presetID="0" presetClass="path" presetSubtype="0" accel="50000" decel="50000" fill="hold" nodeType="withEffect">
                                  <p:stCondLst>
                                    <p:cond delay="40000"/>
                                  </p:stCondLst>
                                  <p:childTnLst>
                                    <p:animMotion origin="layout" path="M 2.77778E-7 2.96296E-6 C -0.05885 0.00857 -0.11753 0.01713 -0.14653 -0.01852 C -0.17552 -0.05417 -0.14861 -0.17338 -0.17413 -0.21389 C -0.19965 -0.2544 -0.271 -0.22755 -0.3 -0.26204 C -0.32899 -0.29653 -0.32153 -0.38356 -0.34826 -0.42083 C -0.375 -0.4581 -0.41771 -0.47176 -0.46041 -0.48518 " pathEditMode="relative" ptsTypes="aaaaaA">
                                      <p:cBhvr>
                                        <p:cTn id="375" dur="19000" fill="hold"/>
                                        <p:tgtEl>
                                          <p:spTgt spid="459"/>
                                        </p:tgtEl>
                                        <p:attrNameLst>
                                          <p:attrName>ppt_x</p:attrName>
                                          <p:attrName>ppt_y</p:attrName>
                                        </p:attrNameLst>
                                      </p:cBhvr>
                                    </p:animMotion>
                                  </p:childTnLst>
                                </p:cTn>
                              </p:par>
                              <p:par>
                                <p:cTn id="376" presetID="10" presetClass="entr" presetSubtype="0" fill="hold" nodeType="withEffect">
                                  <p:stCondLst>
                                    <p:cond delay="40000"/>
                                  </p:stCondLst>
                                  <p:childTnLst>
                                    <p:set>
                                      <p:cBhvr>
                                        <p:cTn id="377" dur="1" fill="hold">
                                          <p:stCondLst>
                                            <p:cond delay="0"/>
                                          </p:stCondLst>
                                        </p:cTn>
                                        <p:tgtEl>
                                          <p:spTgt spid="461"/>
                                        </p:tgtEl>
                                        <p:attrNameLst>
                                          <p:attrName>style.visibility</p:attrName>
                                        </p:attrNameLst>
                                      </p:cBhvr>
                                      <p:to>
                                        <p:strVal val="visible"/>
                                      </p:to>
                                    </p:set>
                                    <p:animEffect transition="in" filter="fade">
                                      <p:cBhvr>
                                        <p:cTn id="378" dur="2000"/>
                                        <p:tgtEl>
                                          <p:spTgt spid="461"/>
                                        </p:tgtEl>
                                      </p:cBhvr>
                                    </p:animEffect>
                                  </p:childTnLst>
                                </p:cTn>
                              </p:par>
                              <p:par>
                                <p:cTn id="379" presetID="31" presetClass="entr" presetSubtype="0" fill="hold" nodeType="withEffect">
                                  <p:stCondLst>
                                    <p:cond delay="40000"/>
                                  </p:stCondLst>
                                  <p:iterate type="lt">
                                    <p:tmPct val="5000"/>
                                  </p:iterate>
                                  <p:childTnLst>
                                    <p:set>
                                      <p:cBhvr>
                                        <p:cTn id="380" dur="1" fill="hold">
                                          <p:stCondLst>
                                            <p:cond delay="0"/>
                                          </p:stCondLst>
                                        </p:cTn>
                                        <p:tgtEl>
                                          <p:spTgt spid="463"/>
                                        </p:tgtEl>
                                        <p:attrNameLst>
                                          <p:attrName>style.visibility</p:attrName>
                                        </p:attrNameLst>
                                      </p:cBhvr>
                                      <p:to>
                                        <p:strVal val="visible"/>
                                      </p:to>
                                    </p:set>
                                    <p:anim calcmode="lin" valueType="num">
                                      <p:cBhvr>
                                        <p:cTn id="381" dur="1000" fill="hold"/>
                                        <p:tgtEl>
                                          <p:spTgt spid="463"/>
                                        </p:tgtEl>
                                        <p:attrNameLst>
                                          <p:attrName>ppt_w</p:attrName>
                                        </p:attrNameLst>
                                      </p:cBhvr>
                                      <p:tavLst>
                                        <p:tav tm="0">
                                          <p:val>
                                            <p:fltVal val="0"/>
                                          </p:val>
                                        </p:tav>
                                        <p:tav tm="100000">
                                          <p:val>
                                            <p:strVal val="#ppt_w"/>
                                          </p:val>
                                        </p:tav>
                                      </p:tavLst>
                                    </p:anim>
                                    <p:anim calcmode="lin" valueType="num">
                                      <p:cBhvr>
                                        <p:cTn id="382" dur="1000" fill="hold"/>
                                        <p:tgtEl>
                                          <p:spTgt spid="463"/>
                                        </p:tgtEl>
                                        <p:attrNameLst>
                                          <p:attrName>ppt_h</p:attrName>
                                        </p:attrNameLst>
                                      </p:cBhvr>
                                      <p:tavLst>
                                        <p:tav tm="0">
                                          <p:val>
                                            <p:fltVal val="0"/>
                                          </p:val>
                                        </p:tav>
                                        <p:tav tm="100000">
                                          <p:val>
                                            <p:strVal val="#ppt_h"/>
                                          </p:val>
                                        </p:tav>
                                      </p:tavLst>
                                    </p:anim>
                                    <p:anim calcmode="lin" valueType="num">
                                      <p:cBhvr>
                                        <p:cTn id="383" dur="1000" fill="hold"/>
                                        <p:tgtEl>
                                          <p:spTgt spid="463"/>
                                        </p:tgtEl>
                                        <p:attrNameLst>
                                          <p:attrName>style.rotation</p:attrName>
                                        </p:attrNameLst>
                                      </p:cBhvr>
                                      <p:tavLst>
                                        <p:tav tm="0">
                                          <p:val>
                                            <p:fltVal val="90"/>
                                          </p:val>
                                        </p:tav>
                                        <p:tav tm="100000">
                                          <p:val>
                                            <p:fltVal val="0"/>
                                          </p:val>
                                        </p:tav>
                                      </p:tavLst>
                                    </p:anim>
                                    <p:animEffect transition="in" filter="fade">
                                      <p:cBhvr>
                                        <p:cTn id="384" dur="1000"/>
                                        <p:tgtEl>
                                          <p:spTgt spid="463"/>
                                        </p:tgtEl>
                                      </p:cBhvr>
                                    </p:animEffect>
                                  </p:childTnLst>
                                </p:cTn>
                              </p:par>
                              <p:par>
                                <p:cTn id="385" presetID="31" presetClass="entr" presetSubtype="0" fill="hold" nodeType="withEffect">
                                  <p:stCondLst>
                                    <p:cond delay="40000"/>
                                  </p:stCondLst>
                                  <p:iterate type="lt">
                                    <p:tmPct val="5000"/>
                                  </p:iterate>
                                  <p:childTnLst>
                                    <p:set>
                                      <p:cBhvr>
                                        <p:cTn id="386" dur="1" fill="hold">
                                          <p:stCondLst>
                                            <p:cond delay="0"/>
                                          </p:stCondLst>
                                        </p:cTn>
                                        <p:tgtEl>
                                          <p:spTgt spid="465"/>
                                        </p:tgtEl>
                                        <p:attrNameLst>
                                          <p:attrName>style.visibility</p:attrName>
                                        </p:attrNameLst>
                                      </p:cBhvr>
                                      <p:to>
                                        <p:strVal val="visible"/>
                                      </p:to>
                                    </p:set>
                                    <p:anim calcmode="lin" valueType="num">
                                      <p:cBhvr>
                                        <p:cTn id="387" dur="1000" fill="hold"/>
                                        <p:tgtEl>
                                          <p:spTgt spid="465"/>
                                        </p:tgtEl>
                                        <p:attrNameLst>
                                          <p:attrName>ppt_w</p:attrName>
                                        </p:attrNameLst>
                                      </p:cBhvr>
                                      <p:tavLst>
                                        <p:tav tm="0">
                                          <p:val>
                                            <p:fltVal val="0"/>
                                          </p:val>
                                        </p:tav>
                                        <p:tav tm="100000">
                                          <p:val>
                                            <p:strVal val="#ppt_w"/>
                                          </p:val>
                                        </p:tav>
                                      </p:tavLst>
                                    </p:anim>
                                    <p:anim calcmode="lin" valueType="num">
                                      <p:cBhvr>
                                        <p:cTn id="388" dur="1000" fill="hold"/>
                                        <p:tgtEl>
                                          <p:spTgt spid="465"/>
                                        </p:tgtEl>
                                        <p:attrNameLst>
                                          <p:attrName>ppt_h</p:attrName>
                                        </p:attrNameLst>
                                      </p:cBhvr>
                                      <p:tavLst>
                                        <p:tav tm="0">
                                          <p:val>
                                            <p:fltVal val="0"/>
                                          </p:val>
                                        </p:tav>
                                        <p:tav tm="100000">
                                          <p:val>
                                            <p:strVal val="#ppt_h"/>
                                          </p:val>
                                        </p:tav>
                                      </p:tavLst>
                                    </p:anim>
                                    <p:anim calcmode="lin" valueType="num">
                                      <p:cBhvr>
                                        <p:cTn id="389" dur="1000" fill="hold"/>
                                        <p:tgtEl>
                                          <p:spTgt spid="465"/>
                                        </p:tgtEl>
                                        <p:attrNameLst>
                                          <p:attrName>style.rotation</p:attrName>
                                        </p:attrNameLst>
                                      </p:cBhvr>
                                      <p:tavLst>
                                        <p:tav tm="0">
                                          <p:val>
                                            <p:fltVal val="90"/>
                                          </p:val>
                                        </p:tav>
                                        <p:tav tm="100000">
                                          <p:val>
                                            <p:fltVal val="0"/>
                                          </p:val>
                                        </p:tav>
                                      </p:tavLst>
                                    </p:anim>
                                    <p:animEffect transition="in" filter="fade">
                                      <p:cBhvr>
                                        <p:cTn id="390" dur="1000"/>
                                        <p:tgtEl>
                                          <p:spTgt spid="465"/>
                                        </p:tgtEl>
                                      </p:cBhvr>
                                    </p:animEffect>
                                  </p:childTnLst>
                                </p:cTn>
                              </p:par>
                              <p:par>
                                <p:cTn id="391" presetID="64" presetClass="path" presetSubtype="0" accel="50000" decel="50000" fill="hold" nodeType="withEffect">
                                  <p:stCondLst>
                                    <p:cond delay="40000"/>
                                  </p:stCondLst>
                                  <p:childTnLst>
                                    <p:animMotion origin="layout" path="M 0.00521 0.05995 L -0.02934 -0.62523 " pathEditMode="relative" rAng="0" ptsTypes="AA">
                                      <p:cBhvr>
                                        <p:cTn id="392" dur="15000" fill="hold"/>
                                        <p:tgtEl>
                                          <p:spTgt spid="461"/>
                                        </p:tgtEl>
                                        <p:attrNameLst>
                                          <p:attrName>ppt_x</p:attrName>
                                          <p:attrName>ppt_y</p:attrName>
                                        </p:attrNameLst>
                                      </p:cBhvr>
                                      <p:rCtr x="-1736" y="-34259"/>
                                    </p:animMotion>
                                  </p:childTnLst>
                                </p:cTn>
                              </p:par>
                              <p:par>
                                <p:cTn id="393" presetID="0" presetClass="path" presetSubtype="0" accel="50000" decel="50000" fill="hold" nodeType="withEffect">
                                  <p:stCondLst>
                                    <p:cond delay="40000"/>
                                  </p:stCondLst>
                                  <p:iterate type="lt">
                                    <p:tmPct val="0"/>
                                  </p:iterate>
                                  <p:childTnLst>
                                    <p:animMotion origin="layout" path="M -5.55556E-7 7.03704E-6 L -0.34826 -0.37245 " pathEditMode="relative" ptsTypes="AA">
                                      <p:cBhvr>
                                        <p:cTn id="394" dur="9000" fill="hold"/>
                                        <p:tgtEl>
                                          <p:spTgt spid="463"/>
                                        </p:tgtEl>
                                        <p:attrNameLst>
                                          <p:attrName>ppt_x</p:attrName>
                                          <p:attrName>ppt_y</p:attrName>
                                        </p:attrNameLst>
                                      </p:cBhvr>
                                    </p:animMotion>
                                  </p:childTnLst>
                                </p:cTn>
                              </p:par>
                              <p:par>
                                <p:cTn id="395" presetID="10" presetClass="entr" presetSubtype="0" fill="hold" nodeType="withEffect">
                                  <p:stCondLst>
                                    <p:cond delay="40000"/>
                                  </p:stCondLst>
                                  <p:childTnLst>
                                    <p:set>
                                      <p:cBhvr>
                                        <p:cTn id="396" dur="1" fill="hold">
                                          <p:stCondLst>
                                            <p:cond delay="0"/>
                                          </p:stCondLst>
                                        </p:cTn>
                                        <p:tgtEl>
                                          <p:spTgt spid="467"/>
                                        </p:tgtEl>
                                        <p:attrNameLst>
                                          <p:attrName>style.visibility</p:attrName>
                                        </p:attrNameLst>
                                      </p:cBhvr>
                                      <p:to>
                                        <p:strVal val="visible"/>
                                      </p:to>
                                    </p:set>
                                    <p:animEffect transition="in" filter="fade">
                                      <p:cBhvr>
                                        <p:cTn id="397" dur="2000"/>
                                        <p:tgtEl>
                                          <p:spTgt spid="467"/>
                                        </p:tgtEl>
                                      </p:cBhvr>
                                    </p:animEffect>
                                  </p:childTnLst>
                                </p:cTn>
                              </p:par>
                              <p:par>
                                <p:cTn id="398" presetID="31" presetClass="entr" presetSubtype="0" fill="hold" nodeType="withEffect">
                                  <p:stCondLst>
                                    <p:cond delay="40000"/>
                                  </p:stCondLst>
                                  <p:iterate type="lt">
                                    <p:tmPct val="5000"/>
                                  </p:iterate>
                                  <p:childTnLst>
                                    <p:set>
                                      <p:cBhvr>
                                        <p:cTn id="399" dur="1" fill="hold">
                                          <p:stCondLst>
                                            <p:cond delay="0"/>
                                          </p:stCondLst>
                                        </p:cTn>
                                        <p:tgtEl>
                                          <p:spTgt spid="495"/>
                                        </p:tgtEl>
                                        <p:attrNameLst>
                                          <p:attrName>style.visibility</p:attrName>
                                        </p:attrNameLst>
                                      </p:cBhvr>
                                      <p:to>
                                        <p:strVal val="visible"/>
                                      </p:to>
                                    </p:set>
                                    <p:anim calcmode="lin" valueType="num">
                                      <p:cBhvr>
                                        <p:cTn id="400" dur="1000" fill="hold"/>
                                        <p:tgtEl>
                                          <p:spTgt spid="495"/>
                                        </p:tgtEl>
                                        <p:attrNameLst>
                                          <p:attrName>ppt_w</p:attrName>
                                        </p:attrNameLst>
                                      </p:cBhvr>
                                      <p:tavLst>
                                        <p:tav tm="0">
                                          <p:val>
                                            <p:fltVal val="0"/>
                                          </p:val>
                                        </p:tav>
                                        <p:tav tm="100000">
                                          <p:val>
                                            <p:strVal val="#ppt_w"/>
                                          </p:val>
                                        </p:tav>
                                      </p:tavLst>
                                    </p:anim>
                                    <p:anim calcmode="lin" valueType="num">
                                      <p:cBhvr>
                                        <p:cTn id="401" dur="1000" fill="hold"/>
                                        <p:tgtEl>
                                          <p:spTgt spid="495"/>
                                        </p:tgtEl>
                                        <p:attrNameLst>
                                          <p:attrName>ppt_h</p:attrName>
                                        </p:attrNameLst>
                                      </p:cBhvr>
                                      <p:tavLst>
                                        <p:tav tm="0">
                                          <p:val>
                                            <p:fltVal val="0"/>
                                          </p:val>
                                        </p:tav>
                                        <p:tav tm="100000">
                                          <p:val>
                                            <p:strVal val="#ppt_h"/>
                                          </p:val>
                                        </p:tav>
                                      </p:tavLst>
                                    </p:anim>
                                    <p:anim calcmode="lin" valueType="num">
                                      <p:cBhvr>
                                        <p:cTn id="402" dur="1000" fill="hold"/>
                                        <p:tgtEl>
                                          <p:spTgt spid="495"/>
                                        </p:tgtEl>
                                        <p:attrNameLst>
                                          <p:attrName>style.rotation</p:attrName>
                                        </p:attrNameLst>
                                      </p:cBhvr>
                                      <p:tavLst>
                                        <p:tav tm="0">
                                          <p:val>
                                            <p:fltVal val="90"/>
                                          </p:val>
                                        </p:tav>
                                        <p:tav tm="100000">
                                          <p:val>
                                            <p:fltVal val="0"/>
                                          </p:val>
                                        </p:tav>
                                      </p:tavLst>
                                    </p:anim>
                                    <p:animEffect transition="in" filter="fade">
                                      <p:cBhvr>
                                        <p:cTn id="403" dur="1000"/>
                                        <p:tgtEl>
                                          <p:spTgt spid="495"/>
                                        </p:tgtEl>
                                      </p:cBhvr>
                                    </p:animEffect>
                                  </p:childTnLst>
                                </p:cTn>
                              </p:par>
                              <p:par>
                                <p:cTn id="404" presetID="10" presetClass="entr" presetSubtype="0" fill="hold" nodeType="withEffect">
                                  <p:stCondLst>
                                    <p:cond delay="40000"/>
                                  </p:stCondLst>
                                  <p:childTnLst>
                                    <p:set>
                                      <p:cBhvr>
                                        <p:cTn id="405" dur="1" fill="hold">
                                          <p:stCondLst>
                                            <p:cond delay="0"/>
                                          </p:stCondLst>
                                        </p:cTn>
                                        <p:tgtEl>
                                          <p:spTgt spid="478"/>
                                        </p:tgtEl>
                                        <p:attrNameLst>
                                          <p:attrName>style.visibility</p:attrName>
                                        </p:attrNameLst>
                                      </p:cBhvr>
                                      <p:to>
                                        <p:strVal val="visible"/>
                                      </p:to>
                                    </p:set>
                                    <p:animEffect transition="in" filter="fade">
                                      <p:cBhvr>
                                        <p:cTn id="406" dur="2000"/>
                                        <p:tgtEl>
                                          <p:spTgt spid="478"/>
                                        </p:tgtEl>
                                      </p:cBhvr>
                                    </p:animEffect>
                                  </p:childTnLst>
                                </p:cTn>
                              </p:par>
                              <p:par>
                                <p:cTn id="407" presetID="10" presetClass="entr" presetSubtype="0" fill="hold" nodeType="withEffect">
                                  <p:stCondLst>
                                    <p:cond delay="40000"/>
                                  </p:stCondLst>
                                  <p:childTnLst>
                                    <p:set>
                                      <p:cBhvr>
                                        <p:cTn id="408" dur="1" fill="hold">
                                          <p:stCondLst>
                                            <p:cond delay="0"/>
                                          </p:stCondLst>
                                        </p:cTn>
                                        <p:tgtEl>
                                          <p:spTgt spid="512"/>
                                        </p:tgtEl>
                                        <p:attrNameLst>
                                          <p:attrName>style.visibility</p:attrName>
                                        </p:attrNameLst>
                                      </p:cBhvr>
                                      <p:to>
                                        <p:strVal val="visible"/>
                                      </p:to>
                                    </p:set>
                                    <p:animEffect transition="in" filter="fade">
                                      <p:cBhvr>
                                        <p:cTn id="409" dur="2000"/>
                                        <p:tgtEl>
                                          <p:spTgt spid="512"/>
                                        </p:tgtEl>
                                      </p:cBhvr>
                                    </p:animEffect>
                                  </p:childTnLst>
                                </p:cTn>
                              </p:par>
                              <p:par>
                                <p:cTn id="410" presetID="0" presetClass="path" presetSubtype="0" accel="50000" decel="50000" fill="hold" nodeType="withEffect">
                                  <p:stCondLst>
                                    <p:cond delay="40000"/>
                                  </p:stCondLst>
                                  <p:childTnLst>
                                    <p:animMotion origin="layout" path="M 8.33333E-7 -1.11111E-6 C 0.05191 -0.0088 0.104 -0.01736 0.13091 -0.05972 C 0.15782 -0.10208 0.13004 -0.2037 0.16198 -0.25509 C 0.19393 -0.30648 0.29045 -0.31065 0.3224 -0.36782 C 0.35434 -0.425 0.35382 -0.51134 0.3533 -0.59769 " pathEditMode="relative" ptsTypes="aaaaA">
                                      <p:cBhvr>
                                        <p:cTn id="411" dur="13000" fill="hold"/>
                                        <p:tgtEl>
                                          <p:spTgt spid="512"/>
                                        </p:tgtEl>
                                        <p:attrNameLst>
                                          <p:attrName>ppt_x</p:attrName>
                                          <p:attrName>ppt_y</p:attrName>
                                        </p:attrNameLst>
                                      </p:cBhvr>
                                    </p:animMotion>
                                  </p:childTnLst>
                                </p:cTn>
                              </p:par>
                              <p:par>
                                <p:cTn id="412" presetID="10" presetClass="entr" presetSubtype="0" fill="hold" nodeType="withEffect">
                                  <p:stCondLst>
                                    <p:cond delay="40000"/>
                                  </p:stCondLst>
                                  <p:childTnLst>
                                    <p:set>
                                      <p:cBhvr>
                                        <p:cTn id="413" dur="1" fill="hold">
                                          <p:stCondLst>
                                            <p:cond delay="0"/>
                                          </p:stCondLst>
                                        </p:cTn>
                                        <p:tgtEl>
                                          <p:spTgt spid="520"/>
                                        </p:tgtEl>
                                        <p:attrNameLst>
                                          <p:attrName>style.visibility</p:attrName>
                                        </p:attrNameLst>
                                      </p:cBhvr>
                                      <p:to>
                                        <p:strVal val="visible"/>
                                      </p:to>
                                    </p:set>
                                    <p:animEffect transition="in" filter="fade">
                                      <p:cBhvr>
                                        <p:cTn id="414" dur="2000"/>
                                        <p:tgtEl>
                                          <p:spTgt spid="520"/>
                                        </p:tgtEl>
                                      </p:cBhvr>
                                    </p:animEffect>
                                  </p:childTnLst>
                                </p:cTn>
                              </p:par>
                              <p:par>
                                <p:cTn id="415" presetID="10" presetClass="entr" presetSubtype="0" fill="hold" nodeType="withEffect">
                                  <p:stCondLst>
                                    <p:cond delay="40000"/>
                                  </p:stCondLst>
                                  <p:childTnLst>
                                    <p:set>
                                      <p:cBhvr>
                                        <p:cTn id="416" dur="1" fill="hold">
                                          <p:stCondLst>
                                            <p:cond delay="0"/>
                                          </p:stCondLst>
                                        </p:cTn>
                                        <p:tgtEl>
                                          <p:spTgt spid="522"/>
                                        </p:tgtEl>
                                        <p:attrNameLst>
                                          <p:attrName>style.visibility</p:attrName>
                                        </p:attrNameLst>
                                      </p:cBhvr>
                                      <p:to>
                                        <p:strVal val="visible"/>
                                      </p:to>
                                    </p:set>
                                    <p:animEffect transition="in" filter="fade">
                                      <p:cBhvr>
                                        <p:cTn id="417" dur="2000"/>
                                        <p:tgtEl>
                                          <p:spTgt spid="522"/>
                                        </p:tgtEl>
                                      </p:cBhvr>
                                    </p:animEffect>
                                  </p:childTnLst>
                                </p:cTn>
                              </p:par>
                              <p:par>
                                <p:cTn id="418" presetID="10" presetClass="entr" presetSubtype="0" fill="hold" nodeType="withEffect">
                                  <p:stCondLst>
                                    <p:cond delay="40000"/>
                                  </p:stCondLst>
                                  <p:childTnLst>
                                    <p:set>
                                      <p:cBhvr>
                                        <p:cTn id="419" dur="1" fill="hold">
                                          <p:stCondLst>
                                            <p:cond delay="0"/>
                                          </p:stCondLst>
                                        </p:cTn>
                                        <p:tgtEl>
                                          <p:spTgt spid="524"/>
                                        </p:tgtEl>
                                        <p:attrNameLst>
                                          <p:attrName>style.visibility</p:attrName>
                                        </p:attrNameLst>
                                      </p:cBhvr>
                                      <p:to>
                                        <p:strVal val="visible"/>
                                      </p:to>
                                    </p:set>
                                    <p:animEffect transition="in" filter="fade">
                                      <p:cBhvr>
                                        <p:cTn id="420" dur="2000"/>
                                        <p:tgtEl>
                                          <p:spTgt spid="524"/>
                                        </p:tgtEl>
                                      </p:cBhvr>
                                    </p:animEffect>
                                  </p:childTnLst>
                                </p:cTn>
                              </p:par>
                              <p:par>
                                <p:cTn id="421" presetID="0" presetClass="path" presetSubtype="0" accel="50000" decel="50000" fill="hold" nodeType="withEffect">
                                  <p:stCondLst>
                                    <p:cond delay="40000"/>
                                  </p:stCondLst>
                                  <p:childTnLst>
                                    <p:animMotion origin="layout" path="M 0.00765 0.09792 L -0.62153 0.675 " pathEditMode="relative" ptsTypes="AA">
                                      <p:cBhvr>
                                        <p:cTn id="422" dur="5000" fill="hold"/>
                                        <p:tgtEl>
                                          <p:spTgt spid="520"/>
                                        </p:tgtEl>
                                        <p:attrNameLst>
                                          <p:attrName>ppt_x</p:attrName>
                                          <p:attrName>ppt_y</p:attrName>
                                        </p:attrNameLst>
                                      </p:cBhvr>
                                    </p:animMotion>
                                  </p:childTnLst>
                                </p:cTn>
                              </p:par>
                              <p:par>
                                <p:cTn id="423" presetID="10" presetClass="entr" presetSubtype="0" fill="hold" nodeType="withEffect">
                                  <p:stCondLst>
                                    <p:cond delay="40000"/>
                                  </p:stCondLst>
                                  <p:childTnLst>
                                    <p:set>
                                      <p:cBhvr>
                                        <p:cTn id="424" dur="1" fill="hold">
                                          <p:stCondLst>
                                            <p:cond delay="0"/>
                                          </p:stCondLst>
                                        </p:cTn>
                                        <p:tgtEl>
                                          <p:spTgt spid="526"/>
                                        </p:tgtEl>
                                        <p:attrNameLst>
                                          <p:attrName>style.visibility</p:attrName>
                                        </p:attrNameLst>
                                      </p:cBhvr>
                                      <p:to>
                                        <p:strVal val="visible"/>
                                      </p:to>
                                    </p:set>
                                    <p:animEffect transition="in" filter="fade">
                                      <p:cBhvr>
                                        <p:cTn id="425" dur="2000"/>
                                        <p:tgtEl>
                                          <p:spTgt spid="526"/>
                                        </p:tgtEl>
                                      </p:cBhvr>
                                    </p:animEffect>
                                  </p:childTnLst>
                                </p:cTn>
                              </p:par>
                              <p:par>
                                <p:cTn id="426" presetID="0" presetClass="path" presetSubtype="0" accel="50000" decel="50000" fill="hold" nodeType="withEffect">
                                  <p:stCondLst>
                                    <p:cond delay="40000"/>
                                  </p:stCondLst>
                                  <p:childTnLst>
                                    <p:animMotion origin="layout" path="M 8.33333E-7 -1.11111E-6 C 0.05191 -0.0088 0.104 -0.01736 0.13091 -0.05972 C 0.15782 -0.10208 0.13004 -0.2037 0.16198 -0.25509 C 0.19393 -0.30648 0.29045 -0.31065 0.3224 -0.36782 C 0.35434 -0.425 0.35382 -0.51134 0.3533 -0.59769 " pathEditMode="relative" ptsTypes="aaaaA">
                                      <p:cBhvr>
                                        <p:cTn id="427" dur="13000" fill="hold"/>
                                        <p:tgtEl>
                                          <p:spTgt spid="526"/>
                                        </p:tgtEl>
                                        <p:attrNameLst>
                                          <p:attrName>ppt_x</p:attrName>
                                          <p:attrName>ppt_y</p:attrName>
                                        </p:attrNameLst>
                                      </p:cBhvr>
                                    </p:animMotion>
                                  </p:childTnLst>
                                </p:cTn>
                              </p:par>
                              <p:par>
                                <p:cTn id="428" presetID="10" presetClass="entr" presetSubtype="0" fill="hold" nodeType="withEffect">
                                  <p:stCondLst>
                                    <p:cond delay="22000"/>
                                  </p:stCondLst>
                                  <p:childTnLst>
                                    <p:set>
                                      <p:cBhvr>
                                        <p:cTn id="429" dur="1" fill="hold">
                                          <p:stCondLst>
                                            <p:cond delay="0"/>
                                          </p:stCondLst>
                                        </p:cTn>
                                        <p:tgtEl>
                                          <p:spTgt spid="528"/>
                                        </p:tgtEl>
                                        <p:attrNameLst>
                                          <p:attrName>style.visibility</p:attrName>
                                        </p:attrNameLst>
                                      </p:cBhvr>
                                      <p:to>
                                        <p:strVal val="visible"/>
                                      </p:to>
                                    </p:set>
                                    <p:animEffect transition="in" filter="fade">
                                      <p:cBhvr>
                                        <p:cTn id="430" dur="2000"/>
                                        <p:tgtEl>
                                          <p:spTgt spid="528"/>
                                        </p:tgtEl>
                                      </p:cBhvr>
                                    </p:animEffect>
                                  </p:childTnLst>
                                </p:cTn>
                              </p:par>
                              <p:par>
                                <p:cTn id="431" presetID="10" presetClass="entr" presetSubtype="0" fill="hold" nodeType="withEffect">
                                  <p:stCondLst>
                                    <p:cond delay="22000"/>
                                  </p:stCondLst>
                                  <p:childTnLst>
                                    <p:set>
                                      <p:cBhvr>
                                        <p:cTn id="432" dur="1" fill="hold">
                                          <p:stCondLst>
                                            <p:cond delay="0"/>
                                          </p:stCondLst>
                                        </p:cTn>
                                        <p:tgtEl>
                                          <p:spTgt spid="530"/>
                                        </p:tgtEl>
                                        <p:attrNameLst>
                                          <p:attrName>style.visibility</p:attrName>
                                        </p:attrNameLst>
                                      </p:cBhvr>
                                      <p:to>
                                        <p:strVal val="visible"/>
                                      </p:to>
                                    </p:set>
                                    <p:animEffect transition="in" filter="fade">
                                      <p:cBhvr>
                                        <p:cTn id="433" dur="2000"/>
                                        <p:tgtEl>
                                          <p:spTgt spid="530"/>
                                        </p:tgtEl>
                                      </p:cBhvr>
                                    </p:animEffect>
                                  </p:childTnLst>
                                </p:cTn>
                              </p:par>
                              <p:par>
                                <p:cTn id="434" presetID="10" presetClass="entr" presetSubtype="0" fill="hold" nodeType="withEffect">
                                  <p:stCondLst>
                                    <p:cond delay="22000"/>
                                  </p:stCondLst>
                                  <p:childTnLst>
                                    <p:set>
                                      <p:cBhvr>
                                        <p:cTn id="435" dur="1" fill="hold">
                                          <p:stCondLst>
                                            <p:cond delay="0"/>
                                          </p:stCondLst>
                                        </p:cTn>
                                        <p:tgtEl>
                                          <p:spTgt spid="532"/>
                                        </p:tgtEl>
                                        <p:attrNameLst>
                                          <p:attrName>style.visibility</p:attrName>
                                        </p:attrNameLst>
                                      </p:cBhvr>
                                      <p:to>
                                        <p:strVal val="visible"/>
                                      </p:to>
                                    </p:set>
                                    <p:animEffect transition="in" filter="fade">
                                      <p:cBhvr>
                                        <p:cTn id="436" dur="2000"/>
                                        <p:tgtEl>
                                          <p:spTgt spid="532"/>
                                        </p:tgtEl>
                                      </p:cBhvr>
                                    </p:animEffect>
                                  </p:childTnLst>
                                </p:cTn>
                              </p:par>
                              <p:par>
                                <p:cTn id="437" presetID="10" presetClass="entr" presetSubtype="0" fill="hold" nodeType="withEffect">
                                  <p:stCondLst>
                                    <p:cond delay="22000"/>
                                  </p:stCondLst>
                                  <p:childTnLst>
                                    <p:set>
                                      <p:cBhvr>
                                        <p:cTn id="438" dur="1" fill="hold">
                                          <p:stCondLst>
                                            <p:cond delay="0"/>
                                          </p:stCondLst>
                                        </p:cTn>
                                        <p:tgtEl>
                                          <p:spTgt spid="534"/>
                                        </p:tgtEl>
                                        <p:attrNameLst>
                                          <p:attrName>style.visibility</p:attrName>
                                        </p:attrNameLst>
                                      </p:cBhvr>
                                      <p:to>
                                        <p:strVal val="visible"/>
                                      </p:to>
                                    </p:set>
                                    <p:animEffect transition="in" filter="fade">
                                      <p:cBhvr>
                                        <p:cTn id="439" dur="2000"/>
                                        <p:tgtEl>
                                          <p:spTgt spid="534"/>
                                        </p:tgtEl>
                                      </p:cBhvr>
                                    </p:animEffect>
                                  </p:childTnLst>
                                </p:cTn>
                              </p:par>
                              <p:par>
                                <p:cTn id="440" presetID="10" presetClass="entr" presetSubtype="0" fill="hold" nodeType="withEffect">
                                  <p:stCondLst>
                                    <p:cond delay="22000"/>
                                  </p:stCondLst>
                                  <p:childTnLst>
                                    <p:set>
                                      <p:cBhvr>
                                        <p:cTn id="441" dur="1" fill="hold">
                                          <p:stCondLst>
                                            <p:cond delay="0"/>
                                          </p:stCondLst>
                                        </p:cTn>
                                        <p:tgtEl>
                                          <p:spTgt spid="536"/>
                                        </p:tgtEl>
                                        <p:attrNameLst>
                                          <p:attrName>style.visibility</p:attrName>
                                        </p:attrNameLst>
                                      </p:cBhvr>
                                      <p:to>
                                        <p:strVal val="visible"/>
                                      </p:to>
                                    </p:set>
                                    <p:animEffect transition="in" filter="fade">
                                      <p:cBhvr>
                                        <p:cTn id="442" dur="2000"/>
                                        <p:tgtEl>
                                          <p:spTgt spid="536"/>
                                        </p:tgtEl>
                                      </p:cBhvr>
                                    </p:animEffect>
                                  </p:childTnLst>
                                </p:cTn>
                              </p:par>
                              <p:par>
                                <p:cTn id="443" presetID="10" presetClass="entr" presetSubtype="0" fill="hold" nodeType="withEffect">
                                  <p:stCondLst>
                                    <p:cond delay="22000"/>
                                  </p:stCondLst>
                                  <p:childTnLst>
                                    <p:set>
                                      <p:cBhvr>
                                        <p:cTn id="444" dur="1" fill="hold">
                                          <p:stCondLst>
                                            <p:cond delay="0"/>
                                          </p:stCondLst>
                                        </p:cTn>
                                        <p:tgtEl>
                                          <p:spTgt spid="538"/>
                                        </p:tgtEl>
                                        <p:attrNameLst>
                                          <p:attrName>style.visibility</p:attrName>
                                        </p:attrNameLst>
                                      </p:cBhvr>
                                      <p:to>
                                        <p:strVal val="visible"/>
                                      </p:to>
                                    </p:set>
                                    <p:animEffect transition="in" filter="fade">
                                      <p:cBhvr>
                                        <p:cTn id="445" dur="2000"/>
                                        <p:tgtEl>
                                          <p:spTgt spid="538"/>
                                        </p:tgtEl>
                                      </p:cBhvr>
                                    </p:animEffect>
                                  </p:childTnLst>
                                </p:cTn>
                              </p:par>
                              <p:par>
                                <p:cTn id="446" presetID="10" presetClass="entr" presetSubtype="0" fill="hold" nodeType="withEffect">
                                  <p:stCondLst>
                                    <p:cond delay="30000"/>
                                  </p:stCondLst>
                                  <p:childTnLst>
                                    <p:set>
                                      <p:cBhvr>
                                        <p:cTn id="447" dur="1" fill="hold">
                                          <p:stCondLst>
                                            <p:cond delay="0"/>
                                          </p:stCondLst>
                                        </p:cTn>
                                        <p:tgtEl>
                                          <p:spTgt spid="540"/>
                                        </p:tgtEl>
                                        <p:attrNameLst>
                                          <p:attrName>style.visibility</p:attrName>
                                        </p:attrNameLst>
                                      </p:cBhvr>
                                      <p:to>
                                        <p:strVal val="visible"/>
                                      </p:to>
                                    </p:set>
                                    <p:animEffect transition="in" filter="fade">
                                      <p:cBhvr>
                                        <p:cTn id="448" dur="2000"/>
                                        <p:tgtEl>
                                          <p:spTgt spid="540"/>
                                        </p:tgtEl>
                                      </p:cBhvr>
                                    </p:animEffect>
                                  </p:childTnLst>
                                </p:cTn>
                              </p:par>
                              <p:par>
                                <p:cTn id="449" presetID="10" presetClass="entr" presetSubtype="0" fill="hold" nodeType="withEffect">
                                  <p:stCondLst>
                                    <p:cond delay="41000"/>
                                  </p:stCondLst>
                                  <p:childTnLst>
                                    <p:set>
                                      <p:cBhvr>
                                        <p:cTn id="450" dur="1" fill="hold">
                                          <p:stCondLst>
                                            <p:cond delay="0"/>
                                          </p:stCondLst>
                                        </p:cTn>
                                        <p:tgtEl>
                                          <p:spTgt spid="542"/>
                                        </p:tgtEl>
                                        <p:attrNameLst>
                                          <p:attrName>style.visibility</p:attrName>
                                        </p:attrNameLst>
                                      </p:cBhvr>
                                      <p:to>
                                        <p:strVal val="visible"/>
                                      </p:to>
                                    </p:set>
                                    <p:animEffect transition="in" filter="fade">
                                      <p:cBhvr>
                                        <p:cTn id="451" dur="2000"/>
                                        <p:tgtEl>
                                          <p:spTgt spid="542"/>
                                        </p:tgtEl>
                                      </p:cBhvr>
                                    </p:animEffect>
                                  </p:childTnLst>
                                </p:cTn>
                              </p:par>
                              <p:par>
                                <p:cTn id="452" presetID="10" presetClass="entr" presetSubtype="0" fill="hold" nodeType="withEffect">
                                  <p:stCondLst>
                                    <p:cond delay="41000"/>
                                  </p:stCondLst>
                                  <p:childTnLst>
                                    <p:set>
                                      <p:cBhvr>
                                        <p:cTn id="453" dur="1" fill="hold">
                                          <p:stCondLst>
                                            <p:cond delay="0"/>
                                          </p:stCondLst>
                                        </p:cTn>
                                        <p:tgtEl>
                                          <p:spTgt spid="576"/>
                                        </p:tgtEl>
                                        <p:attrNameLst>
                                          <p:attrName>style.visibility</p:attrName>
                                        </p:attrNameLst>
                                      </p:cBhvr>
                                      <p:to>
                                        <p:strVal val="visible"/>
                                      </p:to>
                                    </p:set>
                                    <p:animEffect transition="in" filter="fade">
                                      <p:cBhvr>
                                        <p:cTn id="454" dur="2000"/>
                                        <p:tgtEl>
                                          <p:spTgt spid="576"/>
                                        </p:tgtEl>
                                      </p:cBhvr>
                                    </p:animEffect>
                                  </p:childTnLst>
                                </p:cTn>
                              </p:par>
                              <p:par>
                                <p:cTn id="455" presetID="10" presetClass="entr" presetSubtype="0" fill="hold" nodeType="withEffect">
                                  <p:stCondLst>
                                    <p:cond delay="41000"/>
                                  </p:stCondLst>
                                  <p:childTnLst>
                                    <p:set>
                                      <p:cBhvr>
                                        <p:cTn id="456" dur="1" fill="hold">
                                          <p:stCondLst>
                                            <p:cond delay="0"/>
                                          </p:stCondLst>
                                        </p:cTn>
                                        <p:tgtEl>
                                          <p:spTgt spid="578"/>
                                        </p:tgtEl>
                                        <p:attrNameLst>
                                          <p:attrName>style.visibility</p:attrName>
                                        </p:attrNameLst>
                                      </p:cBhvr>
                                      <p:to>
                                        <p:strVal val="visible"/>
                                      </p:to>
                                    </p:set>
                                    <p:animEffect transition="in" filter="fade">
                                      <p:cBhvr>
                                        <p:cTn id="457" dur="2000"/>
                                        <p:tgtEl>
                                          <p:spTgt spid="578"/>
                                        </p:tgtEl>
                                      </p:cBhvr>
                                    </p:animEffect>
                                  </p:childTnLst>
                                </p:cTn>
                              </p:par>
                              <p:par>
                                <p:cTn id="458" presetID="10" presetClass="entr" presetSubtype="0" fill="hold" nodeType="withEffect">
                                  <p:stCondLst>
                                    <p:cond delay="41000"/>
                                  </p:stCondLst>
                                  <p:childTnLst>
                                    <p:set>
                                      <p:cBhvr>
                                        <p:cTn id="459" dur="1" fill="hold">
                                          <p:stCondLst>
                                            <p:cond delay="0"/>
                                          </p:stCondLst>
                                        </p:cTn>
                                        <p:tgtEl>
                                          <p:spTgt spid="580"/>
                                        </p:tgtEl>
                                        <p:attrNameLst>
                                          <p:attrName>style.visibility</p:attrName>
                                        </p:attrNameLst>
                                      </p:cBhvr>
                                      <p:to>
                                        <p:strVal val="visible"/>
                                      </p:to>
                                    </p:set>
                                    <p:animEffect transition="in" filter="fade">
                                      <p:cBhvr>
                                        <p:cTn id="460" dur="2000"/>
                                        <p:tgtEl>
                                          <p:spTgt spid="580"/>
                                        </p:tgtEl>
                                      </p:cBhvr>
                                    </p:animEffect>
                                  </p:childTnLst>
                                </p:cTn>
                              </p:par>
                              <p:par>
                                <p:cTn id="461" presetID="10" presetClass="entr" presetSubtype="0" fill="hold" nodeType="withEffect">
                                  <p:stCondLst>
                                    <p:cond delay="41000"/>
                                  </p:stCondLst>
                                  <p:childTnLst>
                                    <p:set>
                                      <p:cBhvr>
                                        <p:cTn id="462" dur="1" fill="hold">
                                          <p:stCondLst>
                                            <p:cond delay="0"/>
                                          </p:stCondLst>
                                        </p:cTn>
                                        <p:tgtEl>
                                          <p:spTgt spid="582"/>
                                        </p:tgtEl>
                                        <p:attrNameLst>
                                          <p:attrName>style.visibility</p:attrName>
                                        </p:attrNameLst>
                                      </p:cBhvr>
                                      <p:to>
                                        <p:strVal val="visible"/>
                                      </p:to>
                                    </p:set>
                                    <p:animEffect transition="in" filter="fade">
                                      <p:cBhvr>
                                        <p:cTn id="463" dur="2000"/>
                                        <p:tgtEl>
                                          <p:spTgt spid="582"/>
                                        </p:tgtEl>
                                      </p:cBhvr>
                                    </p:animEffect>
                                  </p:childTnLst>
                                </p:cTn>
                              </p:par>
                              <p:par>
                                <p:cTn id="464" presetID="10" presetClass="entr" presetSubtype="0" fill="hold" nodeType="withEffect">
                                  <p:stCondLst>
                                    <p:cond delay="41000"/>
                                  </p:stCondLst>
                                  <p:childTnLst>
                                    <p:set>
                                      <p:cBhvr>
                                        <p:cTn id="465" dur="1" fill="hold">
                                          <p:stCondLst>
                                            <p:cond delay="0"/>
                                          </p:stCondLst>
                                        </p:cTn>
                                        <p:tgtEl>
                                          <p:spTgt spid="584"/>
                                        </p:tgtEl>
                                        <p:attrNameLst>
                                          <p:attrName>style.visibility</p:attrName>
                                        </p:attrNameLst>
                                      </p:cBhvr>
                                      <p:to>
                                        <p:strVal val="visible"/>
                                      </p:to>
                                    </p:set>
                                    <p:animEffect transition="in" filter="fade">
                                      <p:cBhvr>
                                        <p:cTn id="466" dur="2000"/>
                                        <p:tgtEl>
                                          <p:spTgt spid="584"/>
                                        </p:tgtEl>
                                      </p:cBhvr>
                                    </p:animEffect>
                                  </p:childTnLst>
                                </p:cTn>
                              </p:par>
                              <p:par>
                                <p:cTn id="467" presetID="10" presetClass="entr" presetSubtype="0" fill="hold" nodeType="withEffect">
                                  <p:stCondLst>
                                    <p:cond delay="41000"/>
                                  </p:stCondLst>
                                  <p:childTnLst>
                                    <p:set>
                                      <p:cBhvr>
                                        <p:cTn id="468" dur="1" fill="hold">
                                          <p:stCondLst>
                                            <p:cond delay="0"/>
                                          </p:stCondLst>
                                        </p:cTn>
                                        <p:tgtEl>
                                          <p:spTgt spid="586"/>
                                        </p:tgtEl>
                                        <p:attrNameLst>
                                          <p:attrName>style.visibility</p:attrName>
                                        </p:attrNameLst>
                                      </p:cBhvr>
                                      <p:to>
                                        <p:strVal val="visible"/>
                                      </p:to>
                                    </p:set>
                                    <p:animEffect transition="in" filter="fade">
                                      <p:cBhvr>
                                        <p:cTn id="469" dur="2000"/>
                                        <p:tgtEl>
                                          <p:spTgt spid="586"/>
                                        </p:tgtEl>
                                      </p:cBhvr>
                                    </p:animEffect>
                                  </p:childTnLst>
                                </p:cTn>
                              </p:par>
                              <p:par>
                                <p:cTn id="470" presetID="10" presetClass="entr" presetSubtype="0" fill="hold" nodeType="withEffect">
                                  <p:stCondLst>
                                    <p:cond delay="41000"/>
                                  </p:stCondLst>
                                  <p:childTnLst>
                                    <p:set>
                                      <p:cBhvr>
                                        <p:cTn id="471" dur="1" fill="hold">
                                          <p:stCondLst>
                                            <p:cond delay="0"/>
                                          </p:stCondLst>
                                        </p:cTn>
                                        <p:tgtEl>
                                          <p:spTgt spid="597"/>
                                        </p:tgtEl>
                                        <p:attrNameLst>
                                          <p:attrName>style.visibility</p:attrName>
                                        </p:attrNameLst>
                                      </p:cBhvr>
                                      <p:to>
                                        <p:strVal val="visible"/>
                                      </p:to>
                                    </p:set>
                                    <p:animEffect transition="in" filter="fade">
                                      <p:cBhvr>
                                        <p:cTn id="472" dur="2000"/>
                                        <p:tgtEl>
                                          <p:spTgt spid="597"/>
                                        </p:tgtEl>
                                      </p:cBhvr>
                                    </p:animEffect>
                                  </p:childTnLst>
                                </p:cTn>
                              </p:par>
                              <p:par>
                                <p:cTn id="473" presetID="10" presetClass="entr" presetSubtype="0" fill="hold" nodeType="withEffect">
                                  <p:stCondLst>
                                    <p:cond delay="41000"/>
                                  </p:stCondLst>
                                  <p:childTnLst>
                                    <p:set>
                                      <p:cBhvr>
                                        <p:cTn id="474" dur="1" fill="hold">
                                          <p:stCondLst>
                                            <p:cond delay="0"/>
                                          </p:stCondLst>
                                        </p:cTn>
                                        <p:tgtEl>
                                          <p:spTgt spid="614"/>
                                        </p:tgtEl>
                                        <p:attrNameLst>
                                          <p:attrName>style.visibility</p:attrName>
                                        </p:attrNameLst>
                                      </p:cBhvr>
                                      <p:to>
                                        <p:strVal val="visible"/>
                                      </p:to>
                                    </p:set>
                                    <p:animEffect transition="in" filter="fade">
                                      <p:cBhvr>
                                        <p:cTn id="475" dur="2000"/>
                                        <p:tgtEl>
                                          <p:spTgt spid="614"/>
                                        </p:tgtEl>
                                      </p:cBhvr>
                                    </p:animEffect>
                                  </p:childTnLst>
                                </p:cTn>
                              </p:par>
                              <p:par>
                                <p:cTn id="476" presetID="10" presetClass="entr" presetSubtype="0" fill="hold" nodeType="withEffect">
                                  <p:stCondLst>
                                    <p:cond delay="41000"/>
                                  </p:stCondLst>
                                  <p:childTnLst>
                                    <p:set>
                                      <p:cBhvr>
                                        <p:cTn id="477" dur="1" fill="hold">
                                          <p:stCondLst>
                                            <p:cond delay="0"/>
                                          </p:stCondLst>
                                        </p:cTn>
                                        <p:tgtEl>
                                          <p:spTgt spid="631"/>
                                        </p:tgtEl>
                                        <p:attrNameLst>
                                          <p:attrName>style.visibility</p:attrName>
                                        </p:attrNameLst>
                                      </p:cBhvr>
                                      <p:to>
                                        <p:strVal val="visible"/>
                                      </p:to>
                                    </p:set>
                                    <p:animEffect transition="in" filter="fade">
                                      <p:cBhvr>
                                        <p:cTn id="478" dur="2000"/>
                                        <p:tgtEl>
                                          <p:spTgt spid="631"/>
                                        </p:tgtEl>
                                      </p:cBhvr>
                                    </p:animEffect>
                                  </p:childTnLst>
                                </p:cTn>
                              </p:par>
                              <p:par>
                                <p:cTn id="479" presetID="10" presetClass="entr" presetSubtype="0" fill="hold" nodeType="withEffect">
                                  <p:stCondLst>
                                    <p:cond delay="41000"/>
                                  </p:stCondLst>
                                  <p:childTnLst>
                                    <p:set>
                                      <p:cBhvr>
                                        <p:cTn id="480" dur="1" fill="hold">
                                          <p:stCondLst>
                                            <p:cond delay="0"/>
                                          </p:stCondLst>
                                        </p:cTn>
                                        <p:tgtEl>
                                          <p:spTgt spid="648"/>
                                        </p:tgtEl>
                                        <p:attrNameLst>
                                          <p:attrName>style.visibility</p:attrName>
                                        </p:attrNameLst>
                                      </p:cBhvr>
                                      <p:to>
                                        <p:strVal val="visible"/>
                                      </p:to>
                                    </p:set>
                                    <p:animEffect transition="in" filter="fade">
                                      <p:cBhvr>
                                        <p:cTn id="481" dur="2000"/>
                                        <p:tgtEl>
                                          <p:spTgt spid="648"/>
                                        </p:tgtEl>
                                      </p:cBhvr>
                                    </p:animEffect>
                                  </p:childTnLst>
                                </p:cTn>
                              </p:par>
                              <p:par>
                                <p:cTn id="482" presetID="10" presetClass="exit" presetSubtype="0" fill="hold" nodeType="withEffect">
                                  <p:stCondLst>
                                    <p:cond delay="50000"/>
                                  </p:stCondLst>
                                  <p:childTnLst>
                                    <p:animEffect transition="out" filter="fade">
                                      <p:cBhvr>
                                        <p:cTn id="483" dur="2000"/>
                                        <p:tgtEl>
                                          <p:spTgt spid="1144"/>
                                        </p:tgtEl>
                                      </p:cBhvr>
                                    </p:animEffect>
                                    <p:set>
                                      <p:cBhvr>
                                        <p:cTn id="484" dur="1" fill="hold">
                                          <p:stCondLst>
                                            <p:cond delay="1999"/>
                                          </p:stCondLst>
                                        </p:cTn>
                                        <p:tgtEl>
                                          <p:spTgt spid="1144"/>
                                        </p:tgtEl>
                                        <p:attrNameLst>
                                          <p:attrName>style.visibility</p:attrName>
                                        </p:attrNameLst>
                                      </p:cBhvr>
                                      <p:to>
                                        <p:strVal val="hidden"/>
                                      </p:to>
                                    </p:set>
                                  </p:childTnLst>
                                </p:cTn>
                              </p:par>
                              <p:par>
                                <p:cTn id="485" presetID="10" presetClass="entr" presetSubtype="0" fill="hold" nodeType="withEffect">
                                  <p:stCondLst>
                                    <p:cond delay="50000"/>
                                  </p:stCondLst>
                                  <p:childTnLst>
                                    <p:set>
                                      <p:cBhvr>
                                        <p:cTn id="486" dur="1" fill="hold">
                                          <p:stCondLst>
                                            <p:cond delay="0"/>
                                          </p:stCondLst>
                                        </p:cTn>
                                        <p:tgtEl>
                                          <p:spTgt spid="1910"/>
                                        </p:tgtEl>
                                        <p:attrNameLst>
                                          <p:attrName>style.visibility</p:attrName>
                                        </p:attrNameLst>
                                      </p:cBhvr>
                                      <p:to>
                                        <p:strVal val="visible"/>
                                      </p:to>
                                    </p:set>
                                    <p:animEffect transition="in" filter="fade">
                                      <p:cBhvr>
                                        <p:cTn id="487" dur="2000"/>
                                        <p:tgtEl>
                                          <p:spTgt spid="1910"/>
                                        </p:tgtEl>
                                      </p:cBhvr>
                                    </p:animEffect>
                                  </p:childTnLst>
                                </p:cTn>
                              </p:par>
                              <p:par>
                                <p:cTn id="488" presetID="10" presetClass="entr" presetSubtype="0" fill="hold" nodeType="withEffect">
                                  <p:stCondLst>
                                    <p:cond delay="50000"/>
                                  </p:stCondLst>
                                  <p:childTnLst>
                                    <p:set>
                                      <p:cBhvr>
                                        <p:cTn id="489" dur="1" fill="hold">
                                          <p:stCondLst>
                                            <p:cond delay="0"/>
                                          </p:stCondLst>
                                        </p:cTn>
                                        <p:tgtEl>
                                          <p:spTgt spid="662"/>
                                        </p:tgtEl>
                                        <p:attrNameLst>
                                          <p:attrName>style.visibility</p:attrName>
                                        </p:attrNameLst>
                                      </p:cBhvr>
                                      <p:to>
                                        <p:strVal val="visible"/>
                                      </p:to>
                                    </p:set>
                                    <p:animEffect transition="in" filter="fade">
                                      <p:cBhvr>
                                        <p:cTn id="490" dur="2000"/>
                                        <p:tgtEl>
                                          <p:spTgt spid="662"/>
                                        </p:tgtEl>
                                      </p:cBhvr>
                                    </p:animEffect>
                                  </p:childTnLst>
                                </p:cTn>
                              </p:par>
                              <p:par>
                                <p:cTn id="491" presetID="10" presetClass="entr" presetSubtype="0" fill="hold" nodeType="withEffect">
                                  <p:stCondLst>
                                    <p:cond delay="50000"/>
                                  </p:stCondLst>
                                  <p:childTnLst>
                                    <p:set>
                                      <p:cBhvr>
                                        <p:cTn id="492" dur="1" fill="hold">
                                          <p:stCondLst>
                                            <p:cond delay="0"/>
                                          </p:stCondLst>
                                        </p:cTn>
                                        <p:tgtEl>
                                          <p:spTgt spid="679"/>
                                        </p:tgtEl>
                                        <p:attrNameLst>
                                          <p:attrName>style.visibility</p:attrName>
                                        </p:attrNameLst>
                                      </p:cBhvr>
                                      <p:to>
                                        <p:strVal val="visible"/>
                                      </p:to>
                                    </p:set>
                                    <p:animEffect transition="in" filter="fade">
                                      <p:cBhvr>
                                        <p:cTn id="493" dur="2000"/>
                                        <p:tgtEl>
                                          <p:spTgt spid="679"/>
                                        </p:tgtEl>
                                      </p:cBhvr>
                                    </p:animEffect>
                                  </p:childTnLst>
                                </p:cTn>
                              </p:par>
                              <p:par>
                                <p:cTn id="494" presetID="10" presetClass="entr" presetSubtype="0" fill="hold" nodeType="withEffect">
                                  <p:stCondLst>
                                    <p:cond delay="50000"/>
                                  </p:stCondLst>
                                  <p:childTnLst>
                                    <p:set>
                                      <p:cBhvr>
                                        <p:cTn id="495" dur="1" fill="hold">
                                          <p:stCondLst>
                                            <p:cond delay="0"/>
                                          </p:stCondLst>
                                        </p:cTn>
                                        <p:tgtEl>
                                          <p:spTgt spid="696"/>
                                        </p:tgtEl>
                                        <p:attrNameLst>
                                          <p:attrName>style.visibility</p:attrName>
                                        </p:attrNameLst>
                                      </p:cBhvr>
                                      <p:to>
                                        <p:strVal val="visible"/>
                                      </p:to>
                                    </p:set>
                                    <p:animEffect transition="in" filter="fade">
                                      <p:cBhvr>
                                        <p:cTn id="496" dur="2000"/>
                                        <p:tgtEl>
                                          <p:spTgt spid="696"/>
                                        </p:tgtEl>
                                      </p:cBhvr>
                                    </p:animEffect>
                                  </p:childTnLst>
                                </p:cTn>
                              </p:par>
                              <p:par>
                                <p:cTn id="497" presetID="10" presetClass="entr" presetSubtype="0" fill="hold" nodeType="withEffect">
                                  <p:stCondLst>
                                    <p:cond delay="50000"/>
                                  </p:stCondLst>
                                  <p:childTnLst>
                                    <p:set>
                                      <p:cBhvr>
                                        <p:cTn id="498" dur="1" fill="hold">
                                          <p:stCondLst>
                                            <p:cond delay="0"/>
                                          </p:stCondLst>
                                        </p:cTn>
                                        <p:tgtEl>
                                          <p:spTgt spid="713"/>
                                        </p:tgtEl>
                                        <p:attrNameLst>
                                          <p:attrName>style.visibility</p:attrName>
                                        </p:attrNameLst>
                                      </p:cBhvr>
                                      <p:to>
                                        <p:strVal val="visible"/>
                                      </p:to>
                                    </p:set>
                                    <p:animEffect transition="in" filter="fade">
                                      <p:cBhvr>
                                        <p:cTn id="499" dur="2000"/>
                                        <p:tgtEl>
                                          <p:spTgt spid="713"/>
                                        </p:tgtEl>
                                      </p:cBhvr>
                                    </p:animEffect>
                                  </p:childTnLst>
                                </p:cTn>
                              </p:par>
                              <p:par>
                                <p:cTn id="500" presetID="10" presetClass="entr" presetSubtype="0" fill="hold" nodeType="withEffect">
                                  <p:stCondLst>
                                    <p:cond delay="50000"/>
                                  </p:stCondLst>
                                  <p:childTnLst>
                                    <p:set>
                                      <p:cBhvr>
                                        <p:cTn id="501" dur="1" fill="hold">
                                          <p:stCondLst>
                                            <p:cond delay="0"/>
                                          </p:stCondLst>
                                        </p:cTn>
                                        <p:tgtEl>
                                          <p:spTgt spid="730"/>
                                        </p:tgtEl>
                                        <p:attrNameLst>
                                          <p:attrName>style.visibility</p:attrName>
                                        </p:attrNameLst>
                                      </p:cBhvr>
                                      <p:to>
                                        <p:strVal val="visible"/>
                                      </p:to>
                                    </p:set>
                                    <p:animEffect transition="in" filter="fade">
                                      <p:cBhvr>
                                        <p:cTn id="502" dur="2000"/>
                                        <p:tgtEl>
                                          <p:spTgt spid="730"/>
                                        </p:tgtEl>
                                      </p:cBhvr>
                                    </p:animEffect>
                                  </p:childTnLst>
                                </p:cTn>
                              </p:par>
                              <p:par>
                                <p:cTn id="503" presetID="10" presetClass="entr" presetSubtype="0" fill="hold" nodeType="withEffect">
                                  <p:stCondLst>
                                    <p:cond delay="50000"/>
                                  </p:stCondLst>
                                  <p:childTnLst>
                                    <p:set>
                                      <p:cBhvr>
                                        <p:cTn id="504" dur="1" fill="hold">
                                          <p:stCondLst>
                                            <p:cond delay="0"/>
                                          </p:stCondLst>
                                        </p:cTn>
                                        <p:tgtEl>
                                          <p:spTgt spid="747"/>
                                        </p:tgtEl>
                                        <p:attrNameLst>
                                          <p:attrName>style.visibility</p:attrName>
                                        </p:attrNameLst>
                                      </p:cBhvr>
                                      <p:to>
                                        <p:strVal val="visible"/>
                                      </p:to>
                                    </p:set>
                                    <p:animEffect transition="in" filter="fade">
                                      <p:cBhvr>
                                        <p:cTn id="505" dur="2000"/>
                                        <p:tgtEl>
                                          <p:spTgt spid="747"/>
                                        </p:tgtEl>
                                      </p:cBhvr>
                                    </p:animEffect>
                                  </p:childTnLst>
                                </p:cTn>
                              </p:par>
                              <p:par>
                                <p:cTn id="506" presetID="10" presetClass="entr" presetSubtype="0" fill="hold" nodeType="withEffect">
                                  <p:stCondLst>
                                    <p:cond delay="50000"/>
                                  </p:stCondLst>
                                  <p:childTnLst>
                                    <p:set>
                                      <p:cBhvr>
                                        <p:cTn id="507" dur="1" fill="hold">
                                          <p:stCondLst>
                                            <p:cond delay="0"/>
                                          </p:stCondLst>
                                        </p:cTn>
                                        <p:tgtEl>
                                          <p:spTgt spid="764"/>
                                        </p:tgtEl>
                                        <p:attrNameLst>
                                          <p:attrName>style.visibility</p:attrName>
                                        </p:attrNameLst>
                                      </p:cBhvr>
                                      <p:to>
                                        <p:strVal val="visible"/>
                                      </p:to>
                                    </p:set>
                                    <p:animEffect transition="in" filter="fade">
                                      <p:cBhvr>
                                        <p:cTn id="508" dur="2000"/>
                                        <p:tgtEl>
                                          <p:spTgt spid="764"/>
                                        </p:tgtEl>
                                      </p:cBhvr>
                                    </p:animEffect>
                                  </p:childTnLst>
                                </p:cTn>
                              </p:par>
                              <p:par>
                                <p:cTn id="509" presetID="10" presetClass="entr" presetSubtype="0" fill="hold" nodeType="withEffect">
                                  <p:stCondLst>
                                    <p:cond delay="50000"/>
                                  </p:stCondLst>
                                  <p:childTnLst>
                                    <p:set>
                                      <p:cBhvr>
                                        <p:cTn id="510" dur="1" fill="hold">
                                          <p:stCondLst>
                                            <p:cond delay="0"/>
                                          </p:stCondLst>
                                        </p:cTn>
                                        <p:tgtEl>
                                          <p:spTgt spid="781"/>
                                        </p:tgtEl>
                                        <p:attrNameLst>
                                          <p:attrName>style.visibility</p:attrName>
                                        </p:attrNameLst>
                                      </p:cBhvr>
                                      <p:to>
                                        <p:strVal val="visible"/>
                                      </p:to>
                                    </p:set>
                                    <p:animEffect transition="in" filter="fade">
                                      <p:cBhvr>
                                        <p:cTn id="511" dur="2000"/>
                                        <p:tgtEl>
                                          <p:spTgt spid="781"/>
                                        </p:tgtEl>
                                      </p:cBhvr>
                                    </p:animEffect>
                                  </p:childTnLst>
                                </p:cTn>
                              </p:par>
                              <p:par>
                                <p:cTn id="512" presetID="10" presetClass="entr" presetSubtype="0" fill="hold" nodeType="withEffect">
                                  <p:stCondLst>
                                    <p:cond delay="50000"/>
                                  </p:stCondLst>
                                  <p:childTnLst>
                                    <p:set>
                                      <p:cBhvr>
                                        <p:cTn id="513" dur="1" fill="hold">
                                          <p:stCondLst>
                                            <p:cond delay="0"/>
                                          </p:stCondLst>
                                        </p:cTn>
                                        <p:tgtEl>
                                          <p:spTgt spid="798"/>
                                        </p:tgtEl>
                                        <p:attrNameLst>
                                          <p:attrName>style.visibility</p:attrName>
                                        </p:attrNameLst>
                                      </p:cBhvr>
                                      <p:to>
                                        <p:strVal val="visible"/>
                                      </p:to>
                                    </p:set>
                                    <p:animEffect transition="in" filter="fade">
                                      <p:cBhvr>
                                        <p:cTn id="514" dur="2000"/>
                                        <p:tgtEl>
                                          <p:spTgt spid="798"/>
                                        </p:tgtEl>
                                      </p:cBhvr>
                                    </p:animEffect>
                                  </p:childTnLst>
                                </p:cTn>
                              </p:par>
                              <p:par>
                                <p:cTn id="515" presetID="10" presetClass="entr" presetSubtype="0" fill="hold" nodeType="withEffect">
                                  <p:stCondLst>
                                    <p:cond delay="50000"/>
                                  </p:stCondLst>
                                  <p:childTnLst>
                                    <p:set>
                                      <p:cBhvr>
                                        <p:cTn id="516" dur="1" fill="hold">
                                          <p:stCondLst>
                                            <p:cond delay="0"/>
                                          </p:stCondLst>
                                        </p:cTn>
                                        <p:tgtEl>
                                          <p:spTgt spid="815"/>
                                        </p:tgtEl>
                                        <p:attrNameLst>
                                          <p:attrName>style.visibility</p:attrName>
                                        </p:attrNameLst>
                                      </p:cBhvr>
                                      <p:to>
                                        <p:strVal val="visible"/>
                                      </p:to>
                                    </p:set>
                                    <p:animEffect transition="in" filter="fade">
                                      <p:cBhvr>
                                        <p:cTn id="517" dur="2000"/>
                                        <p:tgtEl>
                                          <p:spTgt spid="815"/>
                                        </p:tgtEl>
                                      </p:cBhvr>
                                    </p:animEffect>
                                  </p:childTnLst>
                                </p:cTn>
                              </p:par>
                              <p:par>
                                <p:cTn id="518" presetID="10" presetClass="entr" presetSubtype="0" fill="hold" nodeType="withEffect">
                                  <p:stCondLst>
                                    <p:cond delay="50000"/>
                                  </p:stCondLst>
                                  <p:childTnLst>
                                    <p:set>
                                      <p:cBhvr>
                                        <p:cTn id="519" dur="1" fill="hold">
                                          <p:stCondLst>
                                            <p:cond delay="0"/>
                                          </p:stCondLst>
                                        </p:cTn>
                                        <p:tgtEl>
                                          <p:spTgt spid="832"/>
                                        </p:tgtEl>
                                        <p:attrNameLst>
                                          <p:attrName>style.visibility</p:attrName>
                                        </p:attrNameLst>
                                      </p:cBhvr>
                                      <p:to>
                                        <p:strVal val="visible"/>
                                      </p:to>
                                    </p:set>
                                    <p:animEffect transition="in" filter="fade">
                                      <p:cBhvr>
                                        <p:cTn id="520" dur="2000"/>
                                        <p:tgtEl>
                                          <p:spTgt spid="832"/>
                                        </p:tgtEl>
                                      </p:cBhvr>
                                    </p:animEffect>
                                  </p:childTnLst>
                                </p:cTn>
                              </p:par>
                              <p:par>
                                <p:cTn id="521" presetID="10" presetClass="entr" presetSubtype="0" fill="hold" nodeType="withEffect">
                                  <p:stCondLst>
                                    <p:cond delay="50000"/>
                                  </p:stCondLst>
                                  <p:childTnLst>
                                    <p:set>
                                      <p:cBhvr>
                                        <p:cTn id="522" dur="1" fill="hold">
                                          <p:stCondLst>
                                            <p:cond delay="0"/>
                                          </p:stCondLst>
                                        </p:cTn>
                                        <p:tgtEl>
                                          <p:spTgt spid="849"/>
                                        </p:tgtEl>
                                        <p:attrNameLst>
                                          <p:attrName>style.visibility</p:attrName>
                                        </p:attrNameLst>
                                      </p:cBhvr>
                                      <p:to>
                                        <p:strVal val="visible"/>
                                      </p:to>
                                    </p:set>
                                    <p:animEffect transition="in" filter="fade">
                                      <p:cBhvr>
                                        <p:cTn id="523" dur="2000"/>
                                        <p:tgtEl>
                                          <p:spTgt spid="849"/>
                                        </p:tgtEl>
                                      </p:cBhvr>
                                    </p:animEffect>
                                  </p:childTnLst>
                                </p:cTn>
                              </p:par>
                              <p:par>
                                <p:cTn id="524" presetID="10" presetClass="entr" presetSubtype="0" fill="hold" nodeType="withEffect">
                                  <p:stCondLst>
                                    <p:cond delay="50000"/>
                                  </p:stCondLst>
                                  <p:childTnLst>
                                    <p:set>
                                      <p:cBhvr>
                                        <p:cTn id="525" dur="1" fill="hold">
                                          <p:stCondLst>
                                            <p:cond delay="0"/>
                                          </p:stCondLst>
                                        </p:cTn>
                                        <p:tgtEl>
                                          <p:spTgt spid="7296"/>
                                        </p:tgtEl>
                                        <p:attrNameLst>
                                          <p:attrName>style.visibility</p:attrName>
                                        </p:attrNameLst>
                                      </p:cBhvr>
                                      <p:to>
                                        <p:strVal val="visible"/>
                                      </p:to>
                                    </p:set>
                                    <p:animEffect transition="in" filter="fade">
                                      <p:cBhvr>
                                        <p:cTn id="526" dur="2000"/>
                                        <p:tgtEl>
                                          <p:spTgt spid="7296"/>
                                        </p:tgtEl>
                                      </p:cBhvr>
                                    </p:animEffect>
                                  </p:childTnLst>
                                </p:cTn>
                              </p:par>
                              <p:par>
                                <p:cTn id="527" presetID="10" presetClass="entr" presetSubtype="0" fill="hold" nodeType="withEffect">
                                  <p:stCondLst>
                                    <p:cond delay="50000"/>
                                  </p:stCondLst>
                                  <p:childTnLst>
                                    <p:set>
                                      <p:cBhvr>
                                        <p:cTn id="528" dur="1" fill="hold">
                                          <p:stCondLst>
                                            <p:cond delay="0"/>
                                          </p:stCondLst>
                                        </p:cTn>
                                        <p:tgtEl>
                                          <p:spTgt spid="7298"/>
                                        </p:tgtEl>
                                        <p:attrNameLst>
                                          <p:attrName>style.visibility</p:attrName>
                                        </p:attrNameLst>
                                      </p:cBhvr>
                                      <p:to>
                                        <p:strVal val="visible"/>
                                      </p:to>
                                    </p:set>
                                    <p:animEffect transition="in" filter="fade">
                                      <p:cBhvr>
                                        <p:cTn id="529" dur="2000"/>
                                        <p:tgtEl>
                                          <p:spTgt spid="7298"/>
                                        </p:tgtEl>
                                      </p:cBhvr>
                                    </p:animEffect>
                                  </p:childTnLst>
                                </p:cTn>
                              </p:par>
                              <p:par>
                                <p:cTn id="530" presetID="10" presetClass="entr" presetSubtype="0" fill="hold" nodeType="withEffect">
                                  <p:stCondLst>
                                    <p:cond delay="50000"/>
                                  </p:stCondLst>
                                  <p:childTnLst>
                                    <p:set>
                                      <p:cBhvr>
                                        <p:cTn id="531" dur="1" fill="hold">
                                          <p:stCondLst>
                                            <p:cond delay="0"/>
                                          </p:stCondLst>
                                        </p:cTn>
                                        <p:tgtEl>
                                          <p:spTgt spid="7300"/>
                                        </p:tgtEl>
                                        <p:attrNameLst>
                                          <p:attrName>style.visibility</p:attrName>
                                        </p:attrNameLst>
                                      </p:cBhvr>
                                      <p:to>
                                        <p:strVal val="visible"/>
                                      </p:to>
                                    </p:set>
                                    <p:animEffect transition="in" filter="fade">
                                      <p:cBhvr>
                                        <p:cTn id="532" dur="2000"/>
                                        <p:tgtEl>
                                          <p:spTgt spid="7300"/>
                                        </p:tgtEl>
                                      </p:cBhvr>
                                    </p:animEffect>
                                  </p:childTnLst>
                                </p:cTn>
                              </p:par>
                              <p:par>
                                <p:cTn id="533" presetID="10" presetClass="entr" presetSubtype="0" fill="hold" nodeType="withEffect">
                                  <p:stCondLst>
                                    <p:cond delay="50000"/>
                                  </p:stCondLst>
                                  <p:childTnLst>
                                    <p:set>
                                      <p:cBhvr>
                                        <p:cTn id="534" dur="1" fill="hold">
                                          <p:stCondLst>
                                            <p:cond delay="0"/>
                                          </p:stCondLst>
                                        </p:cTn>
                                        <p:tgtEl>
                                          <p:spTgt spid="7302"/>
                                        </p:tgtEl>
                                        <p:attrNameLst>
                                          <p:attrName>style.visibility</p:attrName>
                                        </p:attrNameLst>
                                      </p:cBhvr>
                                      <p:to>
                                        <p:strVal val="visible"/>
                                      </p:to>
                                    </p:set>
                                    <p:animEffect transition="in" filter="fade">
                                      <p:cBhvr>
                                        <p:cTn id="535" dur="2000"/>
                                        <p:tgtEl>
                                          <p:spTgt spid="7302"/>
                                        </p:tgtEl>
                                      </p:cBhvr>
                                    </p:animEffect>
                                  </p:childTnLst>
                                </p:cTn>
                              </p:par>
                              <p:par>
                                <p:cTn id="536" presetID="10" presetClass="entr" presetSubtype="0" fill="hold" nodeType="withEffect">
                                  <p:stCondLst>
                                    <p:cond delay="50000"/>
                                  </p:stCondLst>
                                  <p:childTnLst>
                                    <p:set>
                                      <p:cBhvr>
                                        <p:cTn id="537" dur="1" fill="hold">
                                          <p:stCondLst>
                                            <p:cond delay="0"/>
                                          </p:stCondLst>
                                        </p:cTn>
                                        <p:tgtEl>
                                          <p:spTgt spid="7304"/>
                                        </p:tgtEl>
                                        <p:attrNameLst>
                                          <p:attrName>style.visibility</p:attrName>
                                        </p:attrNameLst>
                                      </p:cBhvr>
                                      <p:to>
                                        <p:strVal val="visible"/>
                                      </p:to>
                                    </p:set>
                                    <p:animEffect transition="in" filter="fade">
                                      <p:cBhvr>
                                        <p:cTn id="538" dur="2000"/>
                                        <p:tgtEl>
                                          <p:spTgt spid="7304"/>
                                        </p:tgtEl>
                                      </p:cBhvr>
                                    </p:animEffect>
                                  </p:childTnLst>
                                </p:cTn>
                              </p:par>
                              <p:par>
                                <p:cTn id="539" presetID="10" presetClass="entr" presetSubtype="0" fill="hold" nodeType="withEffect">
                                  <p:stCondLst>
                                    <p:cond delay="50000"/>
                                  </p:stCondLst>
                                  <p:childTnLst>
                                    <p:set>
                                      <p:cBhvr>
                                        <p:cTn id="540" dur="1" fill="hold">
                                          <p:stCondLst>
                                            <p:cond delay="0"/>
                                          </p:stCondLst>
                                        </p:cTn>
                                        <p:tgtEl>
                                          <p:spTgt spid="7306"/>
                                        </p:tgtEl>
                                        <p:attrNameLst>
                                          <p:attrName>style.visibility</p:attrName>
                                        </p:attrNameLst>
                                      </p:cBhvr>
                                      <p:to>
                                        <p:strVal val="visible"/>
                                      </p:to>
                                    </p:set>
                                    <p:animEffect transition="in" filter="fade">
                                      <p:cBhvr>
                                        <p:cTn id="541" dur="2000"/>
                                        <p:tgtEl>
                                          <p:spTgt spid="7306"/>
                                        </p:tgtEl>
                                      </p:cBhvr>
                                    </p:animEffect>
                                  </p:childTnLst>
                                </p:cTn>
                              </p:par>
                              <p:par>
                                <p:cTn id="542" presetID="10" presetClass="entr" presetSubtype="0" fill="hold" nodeType="withEffect">
                                  <p:stCondLst>
                                    <p:cond delay="50000"/>
                                  </p:stCondLst>
                                  <p:childTnLst>
                                    <p:set>
                                      <p:cBhvr>
                                        <p:cTn id="543" dur="1" fill="hold">
                                          <p:stCondLst>
                                            <p:cond delay="0"/>
                                          </p:stCondLst>
                                        </p:cTn>
                                        <p:tgtEl>
                                          <p:spTgt spid="7308"/>
                                        </p:tgtEl>
                                        <p:attrNameLst>
                                          <p:attrName>style.visibility</p:attrName>
                                        </p:attrNameLst>
                                      </p:cBhvr>
                                      <p:to>
                                        <p:strVal val="visible"/>
                                      </p:to>
                                    </p:set>
                                    <p:animEffect transition="in" filter="fade">
                                      <p:cBhvr>
                                        <p:cTn id="544" dur="2000"/>
                                        <p:tgtEl>
                                          <p:spTgt spid="7308"/>
                                        </p:tgtEl>
                                      </p:cBhvr>
                                    </p:animEffect>
                                  </p:childTnLst>
                                </p:cTn>
                              </p:par>
                              <p:par>
                                <p:cTn id="545" presetID="10" presetClass="entr" presetSubtype="0" fill="hold" nodeType="withEffect">
                                  <p:stCondLst>
                                    <p:cond delay="50000"/>
                                  </p:stCondLst>
                                  <p:childTnLst>
                                    <p:set>
                                      <p:cBhvr>
                                        <p:cTn id="546" dur="1" fill="hold">
                                          <p:stCondLst>
                                            <p:cond delay="0"/>
                                          </p:stCondLst>
                                        </p:cTn>
                                        <p:tgtEl>
                                          <p:spTgt spid="7310"/>
                                        </p:tgtEl>
                                        <p:attrNameLst>
                                          <p:attrName>style.visibility</p:attrName>
                                        </p:attrNameLst>
                                      </p:cBhvr>
                                      <p:to>
                                        <p:strVal val="visible"/>
                                      </p:to>
                                    </p:set>
                                    <p:animEffect transition="in" filter="fade">
                                      <p:cBhvr>
                                        <p:cTn id="547" dur="2000"/>
                                        <p:tgtEl>
                                          <p:spTgt spid="7310"/>
                                        </p:tgtEl>
                                      </p:cBhvr>
                                    </p:animEffect>
                                  </p:childTnLst>
                                </p:cTn>
                              </p:par>
                              <p:par>
                                <p:cTn id="548" presetID="10" presetClass="entr" presetSubtype="0" fill="hold" nodeType="withEffect">
                                  <p:stCondLst>
                                    <p:cond delay="50000"/>
                                  </p:stCondLst>
                                  <p:childTnLst>
                                    <p:set>
                                      <p:cBhvr>
                                        <p:cTn id="549" dur="1" fill="hold">
                                          <p:stCondLst>
                                            <p:cond delay="0"/>
                                          </p:stCondLst>
                                        </p:cTn>
                                        <p:tgtEl>
                                          <p:spTgt spid="7312"/>
                                        </p:tgtEl>
                                        <p:attrNameLst>
                                          <p:attrName>style.visibility</p:attrName>
                                        </p:attrNameLst>
                                      </p:cBhvr>
                                      <p:to>
                                        <p:strVal val="visible"/>
                                      </p:to>
                                    </p:set>
                                    <p:animEffect transition="in" filter="fade">
                                      <p:cBhvr>
                                        <p:cTn id="550" dur="2000"/>
                                        <p:tgtEl>
                                          <p:spTgt spid="7312"/>
                                        </p:tgtEl>
                                      </p:cBhvr>
                                    </p:animEffect>
                                  </p:childTnLst>
                                </p:cTn>
                              </p:par>
                              <p:par>
                                <p:cTn id="551" presetID="10" presetClass="entr" presetSubtype="0" fill="hold" nodeType="withEffect">
                                  <p:stCondLst>
                                    <p:cond delay="50000"/>
                                  </p:stCondLst>
                                  <p:childTnLst>
                                    <p:set>
                                      <p:cBhvr>
                                        <p:cTn id="552" dur="1" fill="hold">
                                          <p:stCondLst>
                                            <p:cond delay="0"/>
                                          </p:stCondLst>
                                        </p:cTn>
                                        <p:tgtEl>
                                          <p:spTgt spid="7314"/>
                                        </p:tgtEl>
                                        <p:attrNameLst>
                                          <p:attrName>style.visibility</p:attrName>
                                        </p:attrNameLst>
                                      </p:cBhvr>
                                      <p:to>
                                        <p:strVal val="visible"/>
                                      </p:to>
                                    </p:set>
                                    <p:animEffect transition="in" filter="fade">
                                      <p:cBhvr>
                                        <p:cTn id="553" dur="2000"/>
                                        <p:tgtEl>
                                          <p:spTgt spid="7314"/>
                                        </p:tgtEl>
                                      </p:cBhvr>
                                    </p:animEffect>
                                  </p:childTnLst>
                                </p:cTn>
                              </p:par>
                              <p:par>
                                <p:cTn id="554" presetID="10" presetClass="entr" presetSubtype="0" fill="hold" nodeType="withEffect">
                                  <p:stCondLst>
                                    <p:cond delay="50000"/>
                                  </p:stCondLst>
                                  <p:childTnLst>
                                    <p:set>
                                      <p:cBhvr>
                                        <p:cTn id="555" dur="1" fill="hold">
                                          <p:stCondLst>
                                            <p:cond delay="0"/>
                                          </p:stCondLst>
                                        </p:cTn>
                                        <p:tgtEl>
                                          <p:spTgt spid="7316"/>
                                        </p:tgtEl>
                                        <p:attrNameLst>
                                          <p:attrName>style.visibility</p:attrName>
                                        </p:attrNameLst>
                                      </p:cBhvr>
                                      <p:to>
                                        <p:strVal val="visible"/>
                                      </p:to>
                                    </p:set>
                                    <p:animEffect transition="in" filter="fade">
                                      <p:cBhvr>
                                        <p:cTn id="556" dur="2000"/>
                                        <p:tgtEl>
                                          <p:spTgt spid="7316"/>
                                        </p:tgtEl>
                                      </p:cBhvr>
                                    </p:animEffect>
                                  </p:childTnLst>
                                </p:cTn>
                              </p:par>
                              <p:par>
                                <p:cTn id="557" presetID="10" presetClass="entr" presetSubtype="0" fill="hold" nodeType="withEffect">
                                  <p:stCondLst>
                                    <p:cond delay="50000"/>
                                  </p:stCondLst>
                                  <p:childTnLst>
                                    <p:set>
                                      <p:cBhvr>
                                        <p:cTn id="558" dur="1" fill="hold">
                                          <p:stCondLst>
                                            <p:cond delay="0"/>
                                          </p:stCondLst>
                                        </p:cTn>
                                        <p:tgtEl>
                                          <p:spTgt spid="7318"/>
                                        </p:tgtEl>
                                        <p:attrNameLst>
                                          <p:attrName>style.visibility</p:attrName>
                                        </p:attrNameLst>
                                      </p:cBhvr>
                                      <p:to>
                                        <p:strVal val="visible"/>
                                      </p:to>
                                    </p:set>
                                    <p:animEffect transition="in" filter="fade">
                                      <p:cBhvr>
                                        <p:cTn id="559" dur="2000"/>
                                        <p:tgtEl>
                                          <p:spTgt spid="7318"/>
                                        </p:tgtEl>
                                      </p:cBhvr>
                                    </p:animEffect>
                                  </p:childTnLst>
                                </p:cTn>
                              </p:par>
                              <p:par>
                                <p:cTn id="560" presetID="10" presetClass="entr" presetSubtype="0" fill="hold" nodeType="withEffect">
                                  <p:stCondLst>
                                    <p:cond delay="50000"/>
                                  </p:stCondLst>
                                  <p:childTnLst>
                                    <p:set>
                                      <p:cBhvr>
                                        <p:cTn id="561" dur="1" fill="hold">
                                          <p:stCondLst>
                                            <p:cond delay="0"/>
                                          </p:stCondLst>
                                        </p:cTn>
                                        <p:tgtEl>
                                          <p:spTgt spid="7320"/>
                                        </p:tgtEl>
                                        <p:attrNameLst>
                                          <p:attrName>style.visibility</p:attrName>
                                        </p:attrNameLst>
                                      </p:cBhvr>
                                      <p:to>
                                        <p:strVal val="visible"/>
                                      </p:to>
                                    </p:set>
                                    <p:animEffect transition="in" filter="fade">
                                      <p:cBhvr>
                                        <p:cTn id="562" dur="2000"/>
                                        <p:tgtEl>
                                          <p:spTgt spid="7320"/>
                                        </p:tgtEl>
                                      </p:cBhvr>
                                    </p:animEffect>
                                  </p:childTnLst>
                                </p:cTn>
                              </p:par>
                              <p:par>
                                <p:cTn id="563" presetID="10" presetClass="entr" presetSubtype="0" fill="hold" nodeType="withEffect">
                                  <p:stCondLst>
                                    <p:cond delay="50000"/>
                                  </p:stCondLst>
                                  <p:childTnLst>
                                    <p:set>
                                      <p:cBhvr>
                                        <p:cTn id="564" dur="1" fill="hold">
                                          <p:stCondLst>
                                            <p:cond delay="0"/>
                                          </p:stCondLst>
                                        </p:cTn>
                                        <p:tgtEl>
                                          <p:spTgt spid="7322"/>
                                        </p:tgtEl>
                                        <p:attrNameLst>
                                          <p:attrName>style.visibility</p:attrName>
                                        </p:attrNameLst>
                                      </p:cBhvr>
                                      <p:to>
                                        <p:strVal val="visible"/>
                                      </p:to>
                                    </p:set>
                                    <p:animEffect transition="in" filter="fade">
                                      <p:cBhvr>
                                        <p:cTn id="565" dur="2000"/>
                                        <p:tgtEl>
                                          <p:spTgt spid="7322"/>
                                        </p:tgtEl>
                                      </p:cBhvr>
                                    </p:animEffect>
                                  </p:childTnLst>
                                </p:cTn>
                              </p:par>
                              <p:par>
                                <p:cTn id="566" presetID="10" presetClass="entr" presetSubtype="0" fill="hold" nodeType="withEffect">
                                  <p:stCondLst>
                                    <p:cond delay="50000"/>
                                  </p:stCondLst>
                                  <p:childTnLst>
                                    <p:set>
                                      <p:cBhvr>
                                        <p:cTn id="567" dur="1" fill="hold">
                                          <p:stCondLst>
                                            <p:cond delay="0"/>
                                          </p:stCondLst>
                                        </p:cTn>
                                        <p:tgtEl>
                                          <p:spTgt spid="7324"/>
                                        </p:tgtEl>
                                        <p:attrNameLst>
                                          <p:attrName>style.visibility</p:attrName>
                                        </p:attrNameLst>
                                      </p:cBhvr>
                                      <p:to>
                                        <p:strVal val="visible"/>
                                      </p:to>
                                    </p:set>
                                    <p:animEffect transition="in" filter="fade">
                                      <p:cBhvr>
                                        <p:cTn id="568" dur="2000"/>
                                        <p:tgtEl>
                                          <p:spTgt spid="7324"/>
                                        </p:tgtEl>
                                      </p:cBhvr>
                                    </p:animEffect>
                                  </p:childTnLst>
                                </p:cTn>
                              </p:par>
                              <p:par>
                                <p:cTn id="569" presetID="10" presetClass="entr" presetSubtype="0" fill="hold" nodeType="withEffect">
                                  <p:stCondLst>
                                    <p:cond delay="50000"/>
                                  </p:stCondLst>
                                  <p:childTnLst>
                                    <p:set>
                                      <p:cBhvr>
                                        <p:cTn id="570" dur="1" fill="hold">
                                          <p:stCondLst>
                                            <p:cond delay="0"/>
                                          </p:stCondLst>
                                        </p:cTn>
                                        <p:tgtEl>
                                          <p:spTgt spid="7327"/>
                                        </p:tgtEl>
                                        <p:attrNameLst>
                                          <p:attrName>style.visibility</p:attrName>
                                        </p:attrNameLst>
                                      </p:cBhvr>
                                      <p:to>
                                        <p:strVal val="visible"/>
                                      </p:to>
                                    </p:set>
                                    <p:animEffect transition="in" filter="fade">
                                      <p:cBhvr>
                                        <p:cTn id="571" dur="2000"/>
                                        <p:tgtEl>
                                          <p:spTgt spid="7327"/>
                                        </p:tgtEl>
                                      </p:cBhvr>
                                    </p:animEffect>
                                  </p:childTnLst>
                                </p:cTn>
                              </p:par>
                              <p:par>
                                <p:cTn id="572" presetID="10" presetClass="entr" presetSubtype="0" fill="hold" nodeType="withEffect">
                                  <p:stCondLst>
                                    <p:cond delay="50000"/>
                                  </p:stCondLst>
                                  <p:childTnLst>
                                    <p:set>
                                      <p:cBhvr>
                                        <p:cTn id="573" dur="1" fill="hold">
                                          <p:stCondLst>
                                            <p:cond delay="0"/>
                                          </p:stCondLst>
                                        </p:cTn>
                                        <p:tgtEl>
                                          <p:spTgt spid="876"/>
                                        </p:tgtEl>
                                        <p:attrNameLst>
                                          <p:attrName>style.visibility</p:attrName>
                                        </p:attrNameLst>
                                      </p:cBhvr>
                                      <p:to>
                                        <p:strVal val="visible"/>
                                      </p:to>
                                    </p:set>
                                    <p:animEffect transition="in" filter="fade">
                                      <p:cBhvr>
                                        <p:cTn id="574" dur="2000"/>
                                        <p:tgtEl>
                                          <p:spTgt spid="876"/>
                                        </p:tgtEl>
                                      </p:cBhvr>
                                    </p:animEffect>
                                  </p:childTnLst>
                                </p:cTn>
                              </p:par>
                              <p:par>
                                <p:cTn id="575" presetID="10" presetClass="entr" presetSubtype="0" fill="hold" nodeType="withEffect">
                                  <p:stCondLst>
                                    <p:cond delay="50000"/>
                                  </p:stCondLst>
                                  <p:childTnLst>
                                    <p:set>
                                      <p:cBhvr>
                                        <p:cTn id="576" dur="1" fill="hold">
                                          <p:stCondLst>
                                            <p:cond delay="0"/>
                                          </p:stCondLst>
                                        </p:cTn>
                                        <p:tgtEl>
                                          <p:spTgt spid="893"/>
                                        </p:tgtEl>
                                        <p:attrNameLst>
                                          <p:attrName>style.visibility</p:attrName>
                                        </p:attrNameLst>
                                      </p:cBhvr>
                                      <p:to>
                                        <p:strVal val="visible"/>
                                      </p:to>
                                    </p:set>
                                    <p:animEffect transition="in" filter="fade">
                                      <p:cBhvr>
                                        <p:cTn id="577" dur="2000"/>
                                        <p:tgtEl>
                                          <p:spTgt spid="893"/>
                                        </p:tgtEl>
                                      </p:cBhvr>
                                    </p:animEffect>
                                  </p:childTnLst>
                                </p:cTn>
                              </p:par>
                              <p:par>
                                <p:cTn id="578" presetID="10" presetClass="entr" presetSubtype="0" fill="hold" nodeType="withEffect">
                                  <p:stCondLst>
                                    <p:cond delay="50000"/>
                                  </p:stCondLst>
                                  <p:childTnLst>
                                    <p:set>
                                      <p:cBhvr>
                                        <p:cTn id="579" dur="1" fill="hold">
                                          <p:stCondLst>
                                            <p:cond delay="0"/>
                                          </p:stCondLst>
                                        </p:cTn>
                                        <p:tgtEl>
                                          <p:spTgt spid="910"/>
                                        </p:tgtEl>
                                        <p:attrNameLst>
                                          <p:attrName>style.visibility</p:attrName>
                                        </p:attrNameLst>
                                      </p:cBhvr>
                                      <p:to>
                                        <p:strVal val="visible"/>
                                      </p:to>
                                    </p:set>
                                    <p:animEffect transition="in" filter="fade">
                                      <p:cBhvr>
                                        <p:cTn id="580" dur="2000"/>
                                        <p:tgtEl>
                                          <p:spTgt spid="910"/>
                                        </p:tgtEl>
                                      </p:cBhvr>
                                    </p:animEffect>
                                  </p:childTnLst>
                                </p:cTn>
                              </p:par>
                              <p:par>
                                <p:cTn id="581" presetID="10" presetClass="entr" presetSubtype="0" fill="hold" nodeType="withEffect">
                                  <p:stCondLst>
                                    <p:cond delay="50000"/>
                                  </p:stCondLst>
                                  <p:childTnLst>
                                    <p:set>
                                      <p:cBhvr>
                                        <p:cTn id="582" dur="1" fill="hold">
                                          <p:stCondLst>
                                            <p:cond delay="0"/>
                                          </p:stCondLst>
                                        </p:cTn>
                                        <p:tgtEl>
                                          <p:spTgt spid="927"/>
                                        </p:tgtEl>
                                        <p:attrNameLst>
                                          <p:attrName>style.visibility</p:attrName>
                                        </p:attrNameLst>
                                      </p:cBhvr>
                                      <p:to>
                                        <p:strVal val="visible"/>
                                      </p:to>
                                    </p:set>
                                    <p:animEffect transition="in" filter="fade">
                                      <p:cBhvr>
                                        <p:cTn id="583" dur="2000"/>
                                        <p:tgtEl>
                                          <p:spTgt spid="927"/>
                                        </p:tgtEl>
                                      </p:cBhvr>
                                    </p:animEffect>
                                  </p:childTnLst>
                                </p:cTn>
                              </p:par>
                              <p:par>
                                <p:cTn id="584" presetID="10" presetClass="entr" presetSubtype="0" fill="hold" nodeType="withEffect">
                                  <p:stCondLst>
                                    <p:cond delay="50000"/>
                                  </p:stCondLst>
                                  <p:childTnLst>
                                    <p:set>
                                      <p:cBhvr>
                                        <p:cTn id="585" dur="1" fill="hold">
                                          <p:stCondLst>
                                            <p:cond delay="0"/>
                                          </p:stCondLst>
                                        </p:cTn>
                                        <p:tgtEl>
                                          <p:spTgt spid="944"/>
                                        </p:tgtEl>
                                        <p:attrNameLst>
                                          <p:attrName>style.visibility</p:attrName>
                                        </p:attrNameLst>
                                      </p:cBhvr>
                                      <p:to>
                                        <p:strVal val="visible"/>
                                      </p:to>
                                    </p:set>
                                    <p:animEffect transition="in" filter="fade">
                                      <p:cBhvr>
                                        <p:cTn id="586" dur="2000"/>
                                        <p:tgtEl>
                                          <p:spTgt spid="944"/>
                                        </p:tgtEl>
                                      </p:cBhvr>
                                    </p:animEffect>
                                  </p:childTnLst>
                                </p:cTn>
                              </p:par>
                              <p:par>
                                <p:cTn id="587" presetID="10" presetClass="entr" presetSubtype="0" fill="hold" nodeType="withEffect">
                                  <p:stCondLst>
                                    <p:cond delay="50000"/>
                                  </p:stCondLst>
                                  <p:childTnLst>
                                    <p:set>
                                      <p:cBhvr>
                                        <p:cTn id="588" dur="1" fill="hold">
                                          <p:stCondLst>
                                            <p:cond delay="0"/>
                                          </p:stCondLst>
                                        </p:cTn>
                                        <p:tgtEl>
                                          <p:spTgt spid="961"/>
                                        </p:tgtEl>
                                        <p:attrNameLst>
                                          <p:attrName>style.visibility</p:attrName>
                                        </p:attrNameLst>
                                      </p:cBhvr>
                                      <p:to>
                                        <p:strVal val="visible"/>
                                      </p:to>
                                    </p:set>
                                    <p:animEffect transition="in" filter="fade">
                                      <p:cBhvr>
                                        <p:cTn id="589" dur="2000"/>
                                        <p:tgtEl>
                                          <p:spTgt spid="961"/>
                                        </p:tgtEl>
                                      </p:cBhvr>
                                    </p:animEffect>
                                  </p:childTnLst>
                                </p:cTn>
                              </p:par>
                              <p:par>
                                <p:cTn id="590" presetID="10" presetClass="entr" presetSubtype="0" fill="hold" nodeType="withEffect">
                                  <p:stCondLst>
                                    <p:cond delay="50000"/>
                                  </p:stCondLst>
                                  <p:childTnLst>
                                    <p:set>
                                      <p:cBhvr>
                                        <p:cTn id="591" dur="1" fill="hold">
                                          <p:stCondLst>
                                            <p:cond delay="0"/>
                                          </p:stCondLst>
                                        </p:cTn>
                                        <p:tgtEl>
                                          <p:spTgt spid="969"/>
                                        </p:tgtEl>
                                        <p:attrNameLst>
                                          <p:attrName>style.visibility</p:attrName>
                                        </p:attrNameLst>
                                      </p:cBhvr>
                                      <p:to>
                                        <p:strVal val="visible"/>
                                      </p:to>
                                    </p:set>
                                    <p:animEffect transition="in" filter="fade">
                                      <p:cBhvr>
                                        <p:cTn id="592" dur="2000"/>
                                        <p:tgtEl>
                                          <p:spTgt spid="969"/>
                                        </p:tgtEl>
                                      </p:cBhvr>
                                    </p:animEffect>
                                  </p:childTnLst>
                                </p:cTn>
                              </p:par>
                              <p:par>
                                <p:cTn id="593" presetID="10" presetClass="entr" presetSubtype="0" fill="hold" nodeType="withEffect">
                                  <p:stCondLst>
                                    <p:cond delay="50000"/>
                                  </p:stCondLst>
                                  <p:childTnLst>
                                    <p:set>
                                      <p:cBhvr>
                                        <p:cTn id="594" dur="1" fill="hold">
                                          <p:stCondLst>
                                            <p:cond delay="0"/>
                                          </p:stCondLst>
                                        </p:cTn>
                                        <p:tgtEl>
                                          <p:spTgt spid="971"/>
                                        </p:tgtEl>
                                        <p:attrNameLst>
                                          <p:attrName>style.visibility</p:attrName>
                                        </p:attrNameLst>
                                      </p:cBhvr>
                                      <p:to>
                                        <p:strVal val="visible"/>
                                      </p:to>
                                    </p:set>
                                    <p:animEffect transition="in" filter="fade">
                                      <p:cBhvr>
                                        <p:cTn id="595" dur="2000"/>
                                        <p:tgtEl>
                                          <p:spTgt spid="971"/>
                                        </p:tgtEl>
                                      </p:cBhvr>
                                    </p:animEffect>
                                  </p:childTnLst>
                                </p:cTn>
                              </p:par>
                              <p:par>
                                <p:cTn id="596" presetID="10" presetClass="entr" presetSubtype="0" fill="hold" nodeType="withEffect">
                                  <p:stCondLst>
                                    <p:cond delay="50000"/>
                                  </p:stCondLst>
                                  <p:childTnLst>
                                    <p:set>
                                      <p:cBhvr>
                                        <p:cTn id="597" dur="1" fill="hold">
                                          <p:stCondLst>
                                            <p:cond delay="0"/>
                                          </p:stCondLst>
                                        </p:cTn>
                                        <p:tgtEl>
                                          <p:spTgt spid="973"/>
                                        </p:tgtEl>
                                        <p:attrNameLst>
                                          <p:attrName>style.visibility</p:attrName>
                                        </p:attrNameLst>
                                      </p:cBhvr>
                                      <p:to>
                                        <p:strVal val="visible"/>
                                      </p:to>
                                    </p:set>
                                    <p:animEffect transition="in" filter="fade">
                                      <p:cBhvr>
                                        <p:cTn id="598" dur="2000"/>
                                        <p:tgtEl>
                                          <p:spTgt spid="973"/>
                                        </p:tgtEl>
                                      </p:cBhvr>
                                    </p:animEffect>
                                  </p:childTnLst>
                                </p:cTn>
                              </p:par>
                              <p:par>
                                <p:cTn id="599" presetID="10" presetClass="entr" presetSubtype="0" fill="hold" nodeType="withEffect">
                                  <p:stCondLst>
                                    <p:cond delay="50000"/>
                                  </p:stCondLst>
                                  <p:childTnLst>
                                    <p:set>
                                      <p:cBhvr>
                                        <p:cTn id="600" dur="1" fill="hold">
                                          <p:stCondLst>
                                            <p:cond delay="0"/>
                                          </p:stCondLst>
                                        </p:cTn>
                                        <p:tgtEl>
                                          <p:spTgt spid="975"/>
                                        </p:tgtEl>
                                        <p:attrNameLst>
                                          <p:attrName>style.visibility</p:attrName>
                                        </p:attrNameLst>
                                      </p:cBhvr>
                                      <p:to>
                                        <p:strVal val="visible"/>
                                      </p:to>
                                    </p:set>
                                    <p:animEffect transition="in" filter="fade">
                                      <p:cBhvr>
                                        <p:cTn id="601" dur="2000"/>
                                        <p:tgtEl>
                                          <p:spTgt spid="975"/>
                                        </p:tgtEl>
                                      </p:cBhvr>
                                    </p:animEffect>
                                  </p:childTnLst>
                                </p:cTn>
                              </p:par>
                              <p:par>
                                <p:cTn id="602" presetID="10" presetClass="entr" presetSubtype="0" fill="hold" nodeType="withEffect">
                                  <p:stCondLst>
                                    <p:cond delay="50000"/>
                                  </p:stCondLst>
                                  <p:childTnLst>
                                    <p:set>
                                      <p:cBhvr>
                                        <p:cTn id="603" dur="1" fill="hold">
                                          <p:stCondLst>
                                            <p:cond delay="0"/>
                                          </p:stCondLst>
                                        </p:cTn>
                                        <p:tgtEl>
                                          <p:spTgt spid="977"/>
                                        </p:tgtEl>
                                        <p:attrNameLst>
                                          <p:attrName>style.visibility</p:attrName>
                                        </p:attrNameLst>
                                      </p:cBhvr>
                                      <p:to>
                                        <p:strVal val="visible"/>
                                      </p:to>
                                    </p:set>
                                    <p:animEffect transition="in" filter="fade">
                                      <p:cBhvr>
                                        <p:cTn id="604" dur="2000"/>
                                        <p:tgtEl>
                                          <p:spTgt spid="977"/>
                                        </p:tgtEl>
                                      </p:cBhvr>
                                    </p:animEffect>
                                  </p:childTnLst>
                                </p:cTn>
                              </p:par>
                              <p:par>
                                <p:cTn id="605" presetID="10" presetClass="entr" presetSubtype="0" fill="hold" nodeType="withEffect">
                                  <p:stCondLst>
                                    <p:cond delay="50000"/>
                                  </p:stCondLst>
                                  <p:childTnLst>
                                    <p:set>
                                      <p:cBhvr>
                                        <p:cTn id="606" dur="1" fill="hold">
                                          <p:stCondLst>
                                            <p:cond delay="0"/>
                                          </p:stCondLst>
                                        </p:cTn>
                                        <p:tgtEl>
                                          <p:spTgt spid="979"/>
                                        </p:tgtEl>
                                        <p:attrNameLst>
                                          <p:attrName>style.visibility</p:attrName>
                                        </p:attrNameLst>
                                      </p:cBhvr>
                                      <p:to>
                                        <p:strVal val="visible"/>
                                      </p:to>
                                    </p:set>
                                    <p:animEffect transition="in" filter="fade">
                                      <p:cBhvr>
                                        <p:cTn id="607" dur="2000"/>
                                        <p:tgtEl>
                                          <p:spTgt spid="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3" descr="cocks on wall.jpg"/>
          <p:cNvPicPr>
            <a:picLocks noGrp="1" noChangeAspect="1"/>
          </p:cNvPicPr>
          <p:nvPr>
            <p:ph idx="1"/>
          </p:nvPr>
        </p:nvPicPr>
        <p:blipFill>
          <a:blip r:embed="rId4" cstate="print">
            <a:extLst>
              <a:ext uri="{28A0092B-C50C-407E-A947-70E740481C1C}">
                <a14:useLocalDpi xmlns:a14="http://schemas.microsoft.com/office/drawing/2010/main" val="0"/>
              </a:ext>
            </a:extLst>
          </a:blip>
          <a:srcRect l="16560" t="14108" r="2715" b="899"/>
          <a:stretch>
            <a:fillRect/>
          </a:stretch>
        </p:blipFill>
        <p:spPr>
          <a:xfrm>
            <a:off x="122238" y="315913"/>
            <a:ext cx="4872037" cy="3846512"/>
          </a:xfrm>
        </p:spPr>
      </p:pic>
      <p:pic>
        <p:nvPicPr>
          <p:cNvPr id="5" name="Picture 4" descr="cocks.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2913" y="127000"/>
            <a:ext cx="4589462"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5"/>
          <p:cNvSpPr txBox="1">
            <a:spLocks noChangeArrowheads="1"/>
          </p:cNvSpPr>
          <p:nvPr/>
        </p:nvSpPr>
        <p:spPr bwMode="auto">
          <a:xfrm>
            <a:off x="0" y="6613525"/>
            <a:ext cx="4059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t>© Copyright all rights reserved to Homework depot: </a:t>
            </a:r>
            <a:r>
              <a:rPr lang="en-US" sz="1000">
                <a:hlinkClick r:id="rId6"/>
              </a:rPr>
              <a:t>www.BCMath.ca</a:t>
            </a:r>
            <a:r>
              <a:rPr lang="en-US" sz="1000"/>
              <a:t> </a:t>
            </a:r>
          </a:p>
        </p:txBody>
      </p:sp>
      <p:graphicFrame>
        <p:nvGraphicFramePr>
          <p:cNvPr id="6" name="Object 2"/>
          <p:cNvGraphicFramePr>
            <a:graphicFrameLocks noChangeAspect="1"/>
          </p:cNvGraphicFramePr>
          <p:nvPr/>
        </p:nvGraphicFramePr>
        <p:xfrm>
          <a:off x="392113" y="771525"/>
          <a:ext cx="1782762" cy="703263"/>
        </p:xfrm>
        <a:graphic>
          <a:graphicData uri="http://schemas.openxmlformats.org/presentationml/2006/ole">
            <mc:AlternateContent xmlns:mc="http://schemas.openxmlformats.org/markup-compatibility/2006">
              <mc:Choice xmlns:v="urn:schemas-microsoft-com:vml" Requires="v">
                <p:oleObj spid="_x0000_s8224" name="Equation" r:id="rId7" imgW="838200" imgH="330200" progId="Equation.DSMT4">
                  <p:embed/>
                </p:oleObj>
              </mc:Choice>
              <mc:Fallback>
                <p:oleObj name="Equation" r:id="rId7" imgW="838200" imgH="33020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113" y="771525"/>
                        <a:ext cx="1782762" cy="703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3"/>
          <p:cNvGraphicFramePr>
            <a:graphicFrameLocks noChangeAspect="1"/>
          </p:cNvGraphicFramePr>
          <p:nvPr/>
        </p:nvGraphicFramePr>
        <p:xfrm>
          <a:off x="2382838" y="731838"/>
          <a:ext cx="1725612" cy="647700"/>
        </p:xfrm>
        <a:graphic>
          <a:graphicData uri="http://schemas.openxmlformats.org/presentationml/2006/ole">
            <mc:AlternateContent xmlns:mc="http://schemas.openxmlformats.org/markup-compatibility/2006">
              <mc:Choice xmlns:v="urn:schemas-microsoft-com:vml" Requires="v">
                <p:oleObj spid="_x0000_s8225" name="Equation" r:id="rId9" imgW="508000" imgH="190500" progId="Equation.DSMT4">
                  <p:embed/>
                </p:oleObj>
              </mc:Choice>
              <mc:Fallback>
                <p:oleObj name="Equation" r:id="rId9" imgW="508000" imgH="190500" progId="Equation.DSMT4">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2838" y="731838"/>
                        <a:ext cx="1725612"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19113" y="2633663"/>
            <a:ext cx="3101975" cy="646112"/>
          </a:xfrm>
          <a:prstGeom prst="rect">
            <a:avLst/>
          </a:prstGeom>
          <a:noFill/>
        </p:spPr>
        <p:txBody>
          <a:bodyPr wrap="none">
            <a:spAutoFit/>
          </a:bodyPr>
          <a:lstStyle/>
          <a:p>
            <a:pPr>
              <a:defRPr/>
            </a:pPr>
            <a:r>
              <a:rPr lang="en-CA" dirty="0">
                <a:solidFill>
                  <a:srgbClr val="FF0000"/>
                </a:solidFill>
                <a:latin typeface="+mj-lt"/>
              </a:rPr>
              <a:t>How many cockroaches</a:t>
            </a:r>
          </a:p>
          <a:p>
            <a:pPr>
              <a:defRPr/>
            </a:pPr>
            <a:r>
              <a:rPr lang="en-CA" dirty="0">
                <a:solidFill>
                  <a:srgbClr val="FF0000"/>
                </a:solidFill>
                <a:latin typeface="+mj-lt"/>
              </a:rPr>
              <a:t>there was in the beginning</a:t>
            </a:r>
          </a:p>
        </p:txBody>
      </p:sp>
      <p:sp>
        <p:nvSpPr>
          <p:cNvPr id="9" name="Freeform 8"/>
          <p:cNvSpPr/>
          <p:nvPr/>
        </p:nvSpPr>
        <p:spPr>
          <a:xfrm>
            <a:off x="2436813" y="1350963"/>
            <a:ext cx="1698625" cy="1624012"/>
          </a:xfrm>
          <a:custGeom>
            <a:avLst/>
            <a:gdLst>
              <a:gd name="connsiteX0" fmla="*/ 907576 w 1699146"/>
              <a:gd name="connsiteY0" fmla="*/ 1624084 h 1624084"/>
              <a:gd name="connsiteX1" fmla="*/ 1576316 w 1699146"/>
              <a:gd name="connsiteY1" fmla="*/ 1132764 h 1624084"/>
              <a:gd name="connsiteX2" fmla="*/ 170597 w 1699146"/>
              <a:gd name="connsiteY2" fmla="*/ 682388 h 1624084"/>
              <a:gd name="connsiteX3" fmla="*/ 552734 w 1699146"/>
              <a:gd name="connsiteY3" fmla="*/ 0 h 1624084"/>
            </a:gdLst>
            <a:ahLst/>
            <a:cxnLst>
              <a:cxn ang="0">
                <a:pos x="connsiteX0" y="connsiteY0"/>
              </a:cxn>
              <a:cxn ang="0">
                <a:pos x="connsiteX1" y="connsiteY1"/>
              </a:cxn>
              <a:cxn ang="0">
                <a:pos x="connsiteX2" y="connsiteY2"/>
              </a:cxn>
              <a:cxn ang="0">
                <a:pos x="connsiteX3" y="connsiteY3"/>
              </a:cxn>
            </a:cxnLst>
            <a:rect l="l" t="t" r="r" b="b"/>
            <a:pathLst>
              <a:path w="1699146" h="1624084">
                <a:moveTo>
                  <a:pt x="907576" y="1624084"/>
                </a:moveTo>
                <a:cubicBezTo>
                  <a:pt x="1303361" y="1456898"/>
                  <a:pt x="1699146" y="1289713"/>
                  <a:pt x="1576316" y="1132764"/>
                </a:cubicBezTo>
                <a:cubicBezTo>
                  <a:pt x="1453486" y="975815"/>
                  <a:pt x="341194" y="871182"/>
                  <a:pt x="170597" y="682388"/>
                </a:cubicBezTo>
                <a:cubicBezTo>
                  <a:pt x="0" y="493594"/>
                  <a:pt x="276367" y="246797"/>
                  <a:pt x="552734" y="0"/>
                </a:cubicBezTo>
              </a:path>
            </a:pathLst>
          </a:cu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10" name="TextBox 9"/>
          <p:cNvSpPr txBox="1"/>
          <p:nvPr/>
        </p:nvSpPr>
        <p:spPr>
          <a:xfrm>
            <a:off x="5734050" y="942975"/>
            <a:ext cx="2924175" cy="646113"/>
          </a:xfrm>
          <a:prstGeom prst="rect">
            <a:avLst/>
          </a:prstGeom>
          <a:noFill/>
        </p:spPr>
        <p:txBody>
          <a:bodyPr wrap="none">
            <a:spAutoFit/>
          </a:bodyPr>
          <a:lstStyle/>
          <a:p>
            <a:pPr>
              <a:defRPr/>
            </a:pPr>
            <a:r>
              <a:rPr lang="en-CA" dirty="0">
                <a:solidFill>
                  <a:srgbClr val="FF0000"/>
                </a:solidFill>
                <a:latin typeface="+mj-lt"/>
              </a:rPr>
              <a:t>After “7” days, so the </a:t>
            </a:r>
            <a:br>
              <a:rPr lang="en-CA" dirty="0">
                <a:solidFill>
                  <a:srgbClr val="FF0000"/>
                </a:solidFill>
                <a:latin typeface="+mj-lt"/>
              </a:rPr>
            </a:br>
            <a:r>
              <a:rPr lang="en-CA" dirty="0">
                <a:solidFill>
                  <a:srgbClr val="FF0000"/>
                </a:solidFill>
                <a:latin typeface="+mj-lt"/>
              </a:rPr>
              <a:t>base is multiplied 7 times</a:t>
            </a:r>
          </a:p>
        </p:txBody>
      </p:sp>
      <p:sp>
        <p:nvSpPr>
          <p:cNvPr id="11" name="Freeform 10"/>
          <p:cNvSpPr/>
          <p:nvPr/>
        </p:nvSpPr>
        <p:spPr>
          <a:xfrm>
            <a:off x="4052888" y="750888"/>
            <a:ext cx="1679575" cy="1003300"/>
          </a:xfrm>
          <a:custGeom>
            <a:avLst/>
            <a:gdLst>
              <a:gd name="connsiteX0" fmla="*/ 1678675 w 1678675"/>
              <a:gd name="connsiteY0" fmla="*/ 504968 h 1003111"/>
              <a:gd name="connsiteX1" fmla="*/ 1091821 w 1678675"/>
              <a:gd name="connsiteY1" fmla="*/ 941696 h 1003111"/>
              <a:gd name="connsiteX2" fmla="*/ 341194 w 1678675"/>
              <a:gd name="connsiteY2" fmla="*/ 136478 h 1003111"/>
              <a:gd name="connsiteX3" fmla="*/ 0 w 1678675"/>
              <a:gd name="connsiteY3" fmla="*/ 122831 h 1003111"/>
            </a:gdLst>
            <a:ahLst/>
            <a:cxnLst>
              <a:cxn ang="0">
                <a:pos x="connsiteX0" y="connsiteY0"/>
              </a:cxn>
              <a:cxn ang="0">
                <a:pos x="connsiteX1" y="connsiteY1"/>
              </a:cxn>
              <a:cxn ang="0">
                <a:pos x="connsiteX2" y="connsiteY2"/>
              </a:cxn>
              <a:cxn ang="0">
                <a:pos x="connsiteX3" y="connsiteY3"/>
              </a:cxn>
            </a:cxnLst>
            <a:rect l="l" t="t" r="r" b="b"/>
            <a:pathLst>
              <a:path w="1678675" h="1003111">
                <a:moveTo>
                  <a:pt x="1678675" y="504968"/>
                </a:moveTo>
                <a:cubicBezTo>
                  <a:pt x="1496704" y="754039"/>
                  <a:pt x="1314734" y="1003111"/>
                  <a:pt x="1091821" y="941696"/>
                </a:cubicBezTo>
                <a:cubicBezTo>
                  <a:pt x="868908" y="880281"/>
                  <a:pt x="523164" y="272956"/>
                  <a:pt x="341194" y="136478"/>
                </a:cubicBezTo>
                <a:cubicBezTo>
                  <a:pt x="159224" y="0"/>
                  <a:pt x="79612" y="61415"/>
                  <a:pt x="0" y="122831"/>
                </a:cubicBezTo>
              </a:path>
            </a:pathLst>
          </a:cu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12" name="TextBox 11"/>
          <p:cNvSpPr txBox="1"/>
          <p:nvPr/>
        </p:nvSpPr>
        <p:spPr>
          <a:xfrm>
            <a:off x="4983163" y="2690813"/>
            <a:ext cx="3287712" cy="646112"/>
          </a:xfrm>
          <a:prstGeom prst="rect">
            <a:avLst/>
          </a:prstGeom>
          <a:noFill/>
        </p:spPr>
        <p:txBody>
          <a:bodyPr wrap="none">
            <a:spAutoFit/>
          </a:bodyPr>
          <a:lstStyle/>
          <a:p>
            <a:pPr>
              <a:defRPr/>
            </a:pPr>
            <a:r>
              <a:rPr lang="en-CA" dirty="0">
                <a:solidFill>
                  <a:srgbClr val="FF0000"/>
                </a:solidFill>
                <a:latin typeface="+mj-lt"/>
              </a:rPr>
              <a:t>The population “DOUBLES” </a:t>
            </a:r>
          </a:p>
          <a:p>
            <a:pPr>
              <a:defRPr/>
            </a:pPr>
            <a:r>
              <a:rPr lang="en-CA" dirty="0">
                <a:solidFill>
                  <a:srgbClr val="FF0000"/>
                </a:solidFill>
                <a:latin typeface="+mj-lt"/>
              </a:rPr>
              <a:t>each day</a:t>
            </a:r>
          </a:p>
        </p:txBody>
      </p:sp>
      <p:sp>
        <p:nvSpPr>
          <p:cNvPr id="15" name="Freeform 14"/>
          <p:cNvSpPr/>
          <p:nvPr/>
        </p:nvSpPr>
        <p:spPr>
          <a:xfrm>
            <a:off x="3835400" y="1377950"/>
            <a:ext cx="1230313" cy="1611313"/>
          </a:xfrm>
          <a:custGeom>
            <a:avLst/>
            <a:gdLst>
              <a:gd name="connsiteX0" fmla="*/ 1160060 w 1230573"/>
              <a:gd name="connsiteY0" fmla="*/ 1610436 h 1610436"/>
              <a:gd name="connsiteX1" fmla="*/ 750627 w 1230573"/>
              <a:gd name="connsiteY1" fmla="*/ 1310185 h 1610436"/>
              <a:gd name="connsiteX2" fmla="*/ 1105469 w 1230573"/>
              <a:gd name="connsiteY2" fmla="*/ 928048 h 1610436"/>
              <a:gd name="connsiteX3" fmla="*/ 0 w 1230573"/>
              <a:gd name="connsiteY3" fmla="*/ 0 h 1610436"/>
            </a:gdLst>
            <a:ahLst/>
            <a:cxnLst>
              <a:cxn ang="0">
                <a:pos x="connsiteX0" y="connsiteY0"/>
              </a:cxn>
              <a:cxn ang="0">
                <a:pos x="connsiteX1" y="connsiteY1"/>
              </a:cxn>
              <a:cxn ang="0">
                <a:pos x="connsiteX2" y="connsiteY2"/>
              </a:cxn>
              <a:cxn ang="0">
                <a:pos x="connsiteX3" y="connsiteY3"/>
              </a:cxn>
            </a:cxnLst>
            <a:rect l="l" t="t" r="r" b="b"/>
            <a:pathLst>
              <a:path w="1230573" h="1610436">
                <a:moveTo>
                  <a:pt x="1160060" y="1610436"/>
                </a:moveTo>
                <a:cubicBezTo>
                  <a:pt x="959892" y="1517176"/>
                  <a:pt x="759725" y="1423916"/>
                  <a:pt x="750627" y="1310185"/>
                </a:cubicBezTo>
                <a:cubicBezTo>
                  <a:pt x="741529" y="1196454"/>
                  <a:pt x="1230573" y="1146412"/>
                  <a:pt x="1105469" y="928048"/>
                </a:cubicBezTo>
                <a:cubicBezTo>
                  <a:pt x="980365" y="709684"/>
                  <a:pt x="490182" y="354842"/>
                  <a:pt x="0" y="0"/>
                </a:cubicBezTo>
              </a:path>
            </a:pathLst>
          </a:cu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graphicFrame>
        <p:nvGraphicFramePr>
          <p:cNvPr id="16" name="Object 4"/>
          <p:cNvGraphicFramePr>
            <a:graphicFrameLocks noChangeAspect="1"/>
          </p:cNvGraphicFramePr>
          <p:nvPr/>
        </p:nvGraphicFramePr>
        <p:xfrm>
          <a:off x="2470150" y="1601788"/>
          <a:ext cx="1336675" cy="603250"/>
        </p:xfrm>
        <a:graphic>
          <a:graphicData uri="http://schemas.openxmlformats.org/presentationml/2006/ole">
            <mc:AlternateContent xmlns:mc="http://schemas.openxmlformats.org/markup-compatibility/2006">
              <mc:Choice xmlns:v="urn:schemas-microsoft-com:vml" Requires="v">
                <p:oleObj spid="_x0000_s8226" name="Equation" r:id="rId11" imgW="393359" imgH="177646" progId="Equation.DSMT4">
                  <p:embed/>
                </p:oleObj>
              </mc:Choice>
              <mc:Fallback>
                <p:oleObj name="Equation" r:id="rId11" imgW="393359" imgH="177646" progId="Equation.DSMT4">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70150" y="1601788"/>
                        <a:ext cx="1336675"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2000"/>
                                        <p:tgtEl>
                                          <p:spTgt spid="19459"/>
                                        </p:tgtEl>
                                      </p:cBhvr>
                                    </p:animEffect>
                                    <p:set>
                                      <p:cBhvr>
                                        <p:cTn id="12" dur="1" fill="hold">
                                          <p:stCondLst>
                                            <p:cond delay="1999"/>
                                          </p:stCondLst>
                                        </p:cTn>
                                        <p:tgtEl>
                                          <p:spTgt spid="19459"/>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2000"/>
                                        <p:tgtEl>
                                          <p:spTgt spid="5"/>
                                        </p:tgtEl>
                                      </p:cBhvr>
                                    </p:animEffect>
                                    <p:set>
                                      <p:cBhvr>
                                        <p:cTn id="15" dur="1" fill="hold">
                                          <p:stCondLst>
                                            <p:cond delay="1999"/>
                                          </p:stCondLst>
                                        </p:cTn>
                                        <p:tgtEl>
                                          <p:spTgt spid="5"/>
                                        </p:tgtEl>
                                        <p:attrNameLst>
                                          <p:attrName>style.visibility</p:attrName>
                                        </p:attrNameLst>
                                      </p:cBhvr>
                                      <p:to>
                                        <p:strVal val="hidden"/>
                                      </p:to>
                                    </p:set>
                                  </p:childTnLst>
                                </p:cTn>
                              </p:par>
                            </p:childTnLst>
                          </p:cTn>
                        </p:par>
                        <p:par>
                          <p:cTn id="16" fill="hold" nodeType="afterGroup">
                            <p:stCondLst>
                              <p:cond delay="2000"/>
                            </p:stCondLst>
                            <p:childTnLst>
                              <p:par>
                                <p:cTn id="17" presetID="3" presetClass="entr" presetSubtype="1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20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1000"/>
                                        <p:tgtEl>
                                          <p:spTgt spid="1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par>
                                <p:cTn id="46" presetID="22" presetClass="entr" presetSubtype="2"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right)">
                                      <p:cBhvr>
                                        <p:cTn id="48" dur="2000"/>
                                        <p:tgtEl>
                                          <p:spTgt spid="1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53c84d7fa4417cb61095a0b9cc749baa60cbb58f"/>
  <p:tag name="ISPRING_SCORM_PASSING_SCORE" val="100.0000000000"/>
  <p:tag name="GENSWF_OUTPUT_FILE_NAME" val="m9hc21"/>
  <p:tag name="ISPRING_RESOURCE_PATHS_HASH_2" val="8bf797df17b381d326e1ea09ae3d2793f60b64e"/>
  <p:tag name="ISPRING_ULTRA_SCORM_COURSE_ID" val="8DC69786-35C8-4034-9D1F-67DB59F5B5BC"/>
  <p:tag name="ISPRING_SCORM_RATE_SLIDES" val="1"/>
  <p:tag name="ISPRINGONLINEFOLDERID" val="0"/>
  <p:tag name="ISPRINGONLINEFOLDERPATH" val="Content List"/>
  <p:tag name="ISPRINGCLOUDFOLDERID" val="0"/>
  <p:tag name="ISPRINGCLOUDFOLDERPATH" val="Content List"/>
  <p:tag name="ISPRING_PLAYERS_CUSTOMIZATION" val="UEsDBBQAAgAIAA1NU0cqDcM2UQQAAAsQAAAdAAAAdW5pdmVyc2FsL2NvbW1vbl9tZXNzYWdlcy5sbmetV/9u2zYQ/r9A34EQUGADNrcd0KIYEgeyxNhEZMmV6DjZMAiMxNhEKDHTD7fZX32aPtieZEdKbuykg6SkgG1YtO+74913H49HJ58ziba8KIXKj623ozcW4nmiUpGvj60lPf31g4XKiuUpkyrnx1auLHQyfvniSLJ8XbM1h+8vXyB0lPGyhMdyrJ/un5FIj63FJHaC+cL2L2MvmAbxhEytsaOyW5bfIU+t1U+/vf/w+e279z8fvW7t+sBEc9vzDoGQQXr3pgeQT8PAiwENe7GPL6g11p/D7IIl9YiPrXH7ZZj1IsTn1lh/dtotwxD7NI484uKYRLEfUJMLD1PsWuNLVaMN23JUKbQV/BOqNhzqWImCo1KK1PyQKFjIa97lzA3mNvHjEEc0JA4lgW+NI1UUd78YWFZXG1WAuxKlomRXkqfGJzDG/H5b8BJcswoYheBVbQT8U2VM5KNO16G9Iv40pkHgRTH23d2KNcZ5ityCaTcDUUI7wiEAFKzkxRNsY8MyY45sKYchzMh05sGb6hBmYr2R8K6GxrHAUIMFz7usgCM4BHZF0SoIXZ00cIUYumVl+UkV6QE/9gvVBUx8JwAKOnQPnGqMHTDUWIBuFAVPqi6wOY4ie4rjSXABRIa+C4ZYBGfQbmdDLC5xBC2Coy4b3z4nU1sTXrfYjv+7/kqYprO8QyxJwE6nbytUXcKKTil0gem0cpiXCH9cQtWI7X2nixtASKyp11psOYRQpN3sAU1xsKv583FJ/ohPbeJhNwZCucEqpkbstDMG8pCrCjEpld4A+GXpluUJR1c8YTUQ/g7+lorU/E0X20Tydy3+QaxqpeVVq0q+iy9ejZ4XGqEeqOmKFXmPPn8AdaCJjzeb1SXstKp4dlt17WIvE6MfEsVz96W77n831acuz9zRA/9DtxM1wjQh0O0TofpbYDiKtPjC6SH7WxH/FBwtGn0DAST59QCfftAC+Ao9FeMcMn8QwjlUZID9Ck8iQnWO+VUpqs4z2xSqqff3OZLAkCR5xe95csWvFfS/5GzbHN0g4YY4oyc4G0SIvcniQKdbFB8CWjfjA4QkRQb7T3tgLud4l8FGXg8ysVK1TI2cSXFjJBZqU2f88cxyXajMrEpW7nqpUfiT50TRbC5snC4GnL0RtkNnFju272A97uoelj2NgMs6Jo9GsWdPtDmQOmNVsoFz5VrVedoTqJlYXXxqA1ib0oizItn8++VrT4wHkTSrqF39fRAIdKjWJfwN7E9fVbz8qwuE2pNDO/PQx6qd8Hd2PQd+SoAOP2SSZs2hlakMlkbdfoFtbdFsSm1nNgdCRoZ/qi6S7jFlH2Fuh2cgSmYWtcZzVtyAolGl5CAUk2pNwGqY9/tLVl1JkfMhts87E/SGKVnEtuuaGyc0nxTJTXOWpjBXJ+3VU8LVsy+YM7N9ELwHeDwV1UBAc8bs5AUavXm+b/Pt4yPn21Npru1Hr/du8f8BUEsDBBQAAgAIAA1NU0cl32KDvQQAAMsWAAAnAAAAdW5pdmVyc2FsL2ZsYXNoX3B1Ymxpc2hpbmdfc2V0dGluZ3MueG1szVjdbho5FL7nKaxZ9bIhSZNsGgERIYOCyl9hsm20WiEzYxhvPPbU9kDp1T5NH2yfZI9xIBAI8WxFFOWC4DnnOz/2+fwxpcvvCUMTIhUVvOwdHRx6iPBQRJSPy95tUH9/7iGlMY8wE5yUPS48dFkplNJsyKiK+0RrMFUIYLi6SHXZi7VOL4rF6XR6QFUqzVPBMg346iAUSTGVRBGuiSymDM/gQ89SorxKoYBQyS61RJQxgmgEKXBqssOszrCKvaI1G+LwfixFxqOaYEIiOR6Wvd/Oq+ZvYWOhrmlCuClOVWDRLOsLHEXU5INZn/4gKCZ0HEPiR4cnHprSSMdl78PhscEB++ImzhzdVoENTk1AOVw/BEiIxhHW2H61ESUZEQl9JaqiZUYAdG1txVKT73q5YJeiGccJDQN4gkyvyt51MOj5db/nt2v+4LbXtKk6ewSNoOk7+fSbjWt/0O4Efn9wE7SauZ0C/2uQwylvZs7w3Z7f99uB3xtcNTo5PdyTevTxW9VGM6fPF/+q3wjyRmpXW3ldujedtptPrdPqVtt3uVK7uev6vWaj/WkQdDrNoNF99Jqf+5UTXiquD0sJhkpkcm0kFmzRjYUWTyZDEQ1sxbAck0DUKczwCDNFPPR3SsafM8yonpm5BlK7JyStqpSEumdmtuyZOfQe4SwgpAbBVhjhdMkIH0/Wqi/a8CuVbU+0BJSXYj5rivGrZ396tsz++Ox8d/rb0ixhrXEYA/HpBW+triysRoKvUZb5joaCRcuCSDIkURsnZIXP+/eU18HyyEMjOEQMSq1KipmHqIbSw6WzyoZKUz2/Qeqrlgiw4KYiqNXfaEUYYwn1qdX1h64bzg4rf7aFJuov2wi79JypzyN0LfEUbjIX8y7hLmY3sEnMbBSRTklIrHJYoipjLsa9xcC5GLewvCcSBUIwJ/vuYiRQg4+EU+4Jpk55fyFDRTVxMb2iTqE7mWaUOyHOj45TliJjEZqJDDF6T5AWCDqSJfBfTNCqgkAjKZL5KqgcjRSjcKwnlExJdOkS6A5CJBl4mjFmRNsI3zL6Aw3JSEjAJXgCBxjWqbL4B7mAU6zUIyhe5PjO3sON9rX/9Z0pEEcTDJomHziwCklSvQ98DLVzASEYE9DNFQjoTIgzGBWzPxGN5mYuZTrHjvFkvulmI+egsN0U8rGY8CAE/qM8I66AIeZIcDZDOISRVeYITajIFKzYw2Kh1f9K0LoiyuepjoGmIZiM3Ejn8Oj4w8np2e/nHy8Oiv/+8/P9TqcH3dBl2ESzwqG2U6E6ez5Rwy/4PaM63byeaM8XnJ5VoM5+edPcoUadPbcIP2ffp8rU2XFDn77guUOlvuC5Q6tu+NaFTAxRRRsnYftPnQeVtalESkWjkLYLprmue4t6qe9Xe7UbBHt02wz6F27XJIKGhTGQysj8VHe6hW8D2A7fCd503UmG9Pw/nABhA52Y0y1su+NU8CdHmWZkQ3dFMjilAHf+2AoMuPUZTUAyRa9G579Crs+N1D55eW989SrM8Us/tSzt7Ik5CJZhDIdobwfvzTPzPtv7ljpmvy1f7qy9zVm+IVl/ZWqeJJTTBPpoBOjyPWvl9OSwVNz+qFAAtPUX0JXCf1BLAwQUAAIACAANTVNHSEisH7ECAABRCgAAIQAAAHVuaXZlcnNhbC9mbGFzaF9za2luX3NldHRpbmdzLnhtbJVW227bMAx931cE2XvcXdMBaoA0zYAC3VqsRd9lm7GFyJIhyeny99O1lhM79kIUiMhzSIoXpUjuCVt9mM1QxikXz6AUYYU0mqCbkfxmnjZKcbbIOFPA1IJxUWE6X338aT8oscgxFj+AmMrZ4QzaMEv7mULxMb4tjQwRMl7VmB0feMEXKc72heANy0dTK481CErYXiOvfiw328EAlEh1r6Dq5LS9NjKNUguQEkxK37dGRlkUp0BDpCv7mchpQ12+/QntQCRRlrb+ZGSIVuMCukW+XhsZxjPtvduVpZHLBAV/lYZ++WxkEErxEUTX+d1XI4MMXjf1/8xILXhhCtrlXG7iO4dynOv1M1ldGRklmAuZQKNd8OWxd72LQP5rvPfIrKvg9MnU9eRBME1PKayUaAAl4eRssuRvj43S+wGrHaZSA2JVC3rSST/hRgY3XV2L+wNvhOWxL69pIa+cNhVsXMKRu66+xW82t/atiJ2+66IMBRy8MkqxVbbI37quZ8hI2SKfKcnhkdHjGfzU4jihx7fYd/Ny+bUVGNbH3FvDKVhNpAezuTIK7RUBU/EcVtKk80IqMG1DidW5lJKznBDDB1JgRTj7ZXDp0V5GouTE4Eetf7CQIopC37zZHPUrHffLnsfH0f0otHdz55nSb/jNHCuFs7LSP0pyPvM8vSTazTzpZ5hXUsNB3LMdn8ipsNiDeOGcTo3CuIKpWO4WawCNkqgAKOmvMPI++krPmioFsdUdIxBGpqtzuJIUJdV/6pXAG+TB6Bs2YHVUVWp/DBP6Do80fgAAi6wME+sOzlI1VBEKBwh7HynslYfuhqSe0KFhW6sH2Kl43LzmZB6jFWrH0b8S7ZzEfrqGHsKrTquf4SzjI69wKu3FOks/9iaHl8yMXgxyCj9MHdfafl5CrTT/Sv4DUEsDBBQAAgAIAA1NU0dBWHYjkQQAANwVAAAmAAAAdW5pdmVyc2FsL2h0bWxfcHVibGlzaGluZ19zZXR0aW5ncy54bWzNWN1y4jYUvucpNO7s5UKSTdIsA2QIcQZm+Ss43c10OoywBVYjS64kw7JXfZo+WJ+kRygQCITI7Sbt5IJwfL7v/Fjn+MOVy68JQzMiFRW86h0XjzxEeCgiyqdV7za4eX/hIaUxjzATnFQ9Ljx0WStU0mzMqIqHRGtwVQhouCqnuurFWqflUmk+nxepSqW5KlimgV8VQ5GUUkkU4ZrIUsrwAj70IiXKqxUKCFWsqSOijBFEI0iBU5MdZk2dMK9kvcY4vJ9KkfGoIZiQSE7HVe+Hi7r5W/lYpmuaEG5qUzUwGrMu4yiiJh3MhvQbQTGh0xjyPj469dCcRjqueh+OTgwP+Jd2eZbstghseBoCquH6IUBCNI6wxvarjSjJhEhoK1E1LTMCpFu2DU9Nvuq1wZqiBccJDQO4gkyrqt51MBr4N/7A7zb80e2gbVN1RgStoO07YYbt1rU/6vYCfzhqBp12blDgfwlygPJm5kzfH/hDvxv4g9FVq5cT4Z7UI8bv1FvtnJjP/tWwFeSN1K138kL6zV7XDdPodfr17l2u1Jp3fX/QbnU/jYJerx20+o+o5bnfOOGV0vawVGCoRCa3RmK1LPqx0OLJZCiiYVkxLKckEDcUZniCmSIe+i0l058yzKhemLmGnXZPSFpXKQn1wMxs1TNz6D3SWUJIDYJtbISz9Ub4eLpVfcmG36hsf6IV2Hgp5ou2mL559mfn6+xPzi8Op78vzQrWGocxLD692lublpXXRPCtlWW+o7Fg0bqgCZwSBrXUJcXMQ1RDbeH6qjYd0DeUwfkx2OPihOud4sIYS8hYbdof+mi2cFj7pSs0Ub/a0qzpOVefR+ha4jk8mlzc+4S7uDWh7cy0nkinJCRWOTxRnTEX58FqhFycO1jeE4kCIZiTf391yFGLT4RT7gmmTnl/JmNFNXFxvaJOoXuZZpQ7MS6PjlOWImMRWogMMXpPkBYIOpIl8F9M0KYmQBMpkqWVYaWRYjQiaEbJnESXLoHuIESSAdIMJiPaRvg9o9/QmEyEBF6CZ3CAwU6V5S/mIk6xUo+keJXjO/tkbXWv/S/vTIE4mmFQKfnIYU+QJNWvwY+hdi4gBGMCurlBAZ0JcQajYu5PRKOlm0uZzrFjPFvedHMjl6RwuynkYznhQgj7i/KMuBKGmCPB2QLhEEZWmSM0oyJTYLGHxVKrf5SghSLKl6lOQUdDMBm5LZ2j45MPp2fnP158LBdLf/3x5/uDoAcl0GfYRLNSoHFQczojn+jbF3DP6Eg31BM1+QLoWU3pjMub5gF96YzcI+WcsU+1pjNwR3G+gDygO19AHlCfO9gbIROzqKKdk7D/x8uDbtpVIpWS0S37JdBSqb2NAhr69UGjiaDrt+1gWHZ78CFoQRjDmpiYn9NOz9XbABrsO9GbPjoJi4H/sxMh3BKnXegWtttzKviTo/AyQqC/IQKcUoCn+NRKBniOM5qACIrebEH/m3X53JC85qZ9tQ30Jrvg8M8huym+1y4gWIYxHItXO0r//fb8rg37P/XAflu/JNl6K7J+07D96rEA9u03srXC31BLAwQUAAIACAANTVNHkkawmakBAABDBgAAHwAAAHVuaXZlcnNhbC9odG1sX3NraW5fc2V0dGluZ3MuanONlE1PwzAMhu/7FVW4oml8DrhNMCQkDkjshjhknddVS+MqSQtj2n+nzr6aNGHEl8R58jp2FK97STNYypKHZG3ndv3mrq0PyGdUBeeuX0T8BfmZFvkMJnkBIpfAPKTeHz24N0ciJMykFZ2u3klWt/QY0s6cC93Gy4CECvh06HAdAL8Cvu/Q4R8ntV1a25RadZ5WxqDspygNSNOXqApuGXb2bEc7Qw/GGtQJdM5TcESHdsTIo+LNkKzNpViUXK5eMcP+lKfLTGElZ7H4i1UJqnnx5RYY3A8fx46cyLV5MVD4gcd3ZHGyVKA17OLejsmCsOBTEC3dgR1/oI5wNyGPrnOdmz09uiBr0yXPoFOluxGZi8lGq1PNIVmXM/BttsTVJZlDCL4C1ZF6uiZzQCyr8h8PWCrMqCIdtFvzAyqQz3KZ7UIPyIIcXZZkY9U7Jmqv/8ScL4TeF1qEfl8Rax2hf+/5zEHQiau9uK+huNGW5YPxbhXtQs5tjN9IaP2RMG4MTxdF0x+a5kg1B93MQb3IOZKj4GoJaoIo7L5EA3aClbENOvn0szlxn97mF1BLAwQUAAIACAANTVNH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DU1TR/WL2nlmAAAAaAAAABwAAAB1bml2ZXJzYWwvbG9jYWxfc2V0dGluZ3MueG1ss7GvyM1RKEstKs7Mz7NVMtQzUFJIzUvOT8nMS7dVCg1x07VQUiguScxLSczJz0u1VcrLV1Kwt+OyyclPTswJTi0pASosVijISaxMLQpJzQUySlL9EnOBKp2cfRNLMvSSE5X07bgAUEsDBBQAAgAIADMDgU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A1NU0cXtWh9jQoAABNaAAApAAAAdW5pdmVyc2FsL3NraW5fY3VzdG9taXphdGlvbl9zZXR0aW5ncy54bWztXOtu47oR/t+nIBwcoAWK+H4rvCp0oRNjHdvH0ia7LQqDsZlYiCz5SLR3c+AffZo+WJ+kQ0qKJUVWpGy63d3KQoKInG9IDoczJL/1DrwH01Z3HnM25u+EmY6tU8ZM+96T/oDQYOlYjjtzqUeZKIgXIZts6LuK51jErSCPEXtF3NW7yh2xPFrx5UMEMqHidseYY58vHZtRm53bjrshVgXtibUDPWoNnkr1ZZyzp+4Taig+WbA7sqTJtoZtuS/XXkTFWmoMew1FTsUsnc2W2I9j5945vyXLh3vX2dmrPH1cP26pa5n2w7GZjtw7IWyZHhsxuknpnDbE2rCRA7WFqfPosW99ua10+tlAi9xSK95eS+NPHliywQxjJJB70zNZBNnt9Or9eipyS+5pmuWbtXano5yA2NBGCqbfqg+b/QwMo1/Y0RCNdr19Qtoij9RNawJrWls5MRJnu9umOpE87A3b6RjXuedWToN1ax25PcyGWQ5ZwZo/dq8x7A7VbAwfHG/uaOpOv6GmNxQ3WMxzBtVIQBExp5oMOr6iG9NeOZ9H9p0TAMN4o/JaT6oh37FQryv3tB68tZRWA3VbuIF7SMNtFer6Ta3fVKFOa9TVQTWhwtfr0iUEmXStg2qs9jlgZHvUZSN7Rb9Izbh0tCo+ggsXzA9yntRp8ecQtnoQpmqhVr3dbeNDQ242mx2ktrW6Vjt0u/2uXEe41mrXmgel12g2mqjebtf7nUO922g34W3Y74CWFu53UKvbajW0QwM3AI1kWdEa6qHb7NfrMrSGe331MBwq3VoN1ev1Zks7tDvNoVJDIN0EHXKzxw3Y1JpKs3OQFbnea6KhOlSGrQPWcEdto14Dd2q1Q0tRmrXa0bjH0UXNdSzNPZzQnC8oTJ2C1Nqjt8Wda7DcuS4IG3QDXs5okOcU9Yqw9fmS+L4LUjxthkJP+TFW+rQYuApJ55lyUBV/x1ZJNOnmzJrSWU0kzGAEeZAigEtnvm/lwEUTJ8BEyswLC9ryc2YW6ETqzNPNY+6EhkTWzJJOSZ7SmZ8288PCZCad+XkzFzKSPqUzP/wVwB2bfNkiJxKodOanzixoMoNKZ37uzMYkUiiYRSTPl0EiJYA1RPbMFH+WRKUzP31mopJZFKwn8mcmKCWNgulEAs2FC/Mo9FBk0Fygp0QKFhcpNAsVmi3NiYLXZCwZbKAVmNxocAmKhMqZslCnVzN58mkxnl5MF8rooiKp/qpEfFn+sdHpfam3O38aVANcTk36lTwex3Uhoaxdy6drYsyn4wUoxOPFBH80KhL/XRg6/WCMRxNckYI/CiuYzfF1ReK/80A/zOd4Yiz08UjDi5G+mEwNYZcxNrBWkT45O7Qme4qYg/Ym/YzYmiIIz6ZLkWeZK1HBQ7Zp72iO9rS5fDOaXCyM6XSsL/BEC0sqErZXSHPJZ3CH4ormso7noMMlkDFfB1+I+RcakGxZhZVcji4ux/Bj8I5cmvdrC37YK3ozwxOYP2rnAF5hXZcv8EKZfoSZA4+bFgRN34OjvS8I+oR18Ays54BN5OvRhWyMphPuXHOsG/OR+uRZS2Ijx7YeEVkuAYcge+xNZ+dBCXc2uvJ9zCvckI5//QBuPZLHKS7s60SmLZz53txT6IW7yjVTsKxUrPG5+vXD6G+LoTwaY20Bk6dNbxaGWPW8PQLLw3YYIpbl8GFA02S1J/aSolu6JDtwsUcQW5krIbYlMHjemd925u+IsGBp/RKsyomGP/5y/tW9GxljCCs3xLXzLbGEtlhkeD7kDWwloeuQz7fspbFE7HH+Vh15g9HNZF0/ObQ8c/T140p04RWD0sHv8RwSI4QDxXQKgfAVeAzEwA0xrULA0WQIzYljMOzeXcQPJ4UUTKaBjomDvkLNNcxFrCPXMEfFVNxgRR8Z3Or0lm9Ic4DF7Pl+kO47/NhgUTibPfnPLb1zIEZYlOxhZqHc9HyHOn9de0UdJYzEPF5GQ3ugaALduhc3rAg6ZpkbvjPPp/bDFQ6t6YfjmElunJ21ErHPMh9ESIap2m18y2z9afPbvXOdjSi1iBcuNj8p/PUrO+IPce63O4u0mUOvjuW5erlQ5YmK+W6RL3UrPw7cnPdsbOiLsaxwDeDvG8KWa0hId3wPn1+Xv9vT8FAGfYF5dUrc5frf//xXfjWJ/vilKCj9S1E9sIp5HMNP+v4+cRj1/pFDjyErcah4yQkMNsshNP/eWXhDYEvZMGT18gocRhf+4ezcZa7NR1TJlTx/D2FEbOUq0hVxHyAMGY5jFVUkhs8dhBXuw/EMsWOWadOC8K+O63zwxmi2kDVNHK5goVjm8sFPjytEUHCPgiw4ZRXQp17KEwhUCZV0ZbLiOkWqCGMCrEv//bgq96mZ46ngeGKFE7GzY7EDsM1cx5rxq4Pnd2UgwG86bi0qMZefmcK3qIS3dj4HcycJgmpQjRYlRWfQhxnfVQYq42VJ6TmFM9YqIhoUJOWuHQsipOqPJiIeL0+iVFURN2vRfj+VPes4bPiDqkjPj4VJ+Qn9wp7JRwqT8jpPG1M4YTwDJWuiyPC2QyFutDzPzIEMtQkUhvYN3+IyvAdjfuvlRboUFMQlN86KSiL7GeaGBouZl0U7XD3R44H9lMevOOb2UQ/OU4mKo/NWs713wExm0dOuLcYBCzA6++I9zf8DmbQF4N/OJo3hlyL2uKXvKnDWIMv1ht+TV1Cg412Fm/NI66ThtmE048GsEHIjgrmI5YVwNg/hEYRPOWdCHH+lZ4MG1WdmGlSzJmgQqD09f/Zuc0tdDC5g0tA342VR6XV4y3EtNmZx2InKKJ6tQbUNh40QEymIeZXY1oRLxX+J1m92FjMtuqdhmIoUREyTPfqBB0sj27NlNqZ3LOrbQUnhJRDEuaMjRqXjFSdh4myTivNriqUcRm49MfqUUBXmnWOsSslEYYjmzh6Nzg5LzHo1pSmQPWX9QTWaYSFApXBWmUTWha9woTPiwjFmoe/gNLOYiav6RQh5M6IrN2H1NkSX0mr3szmJFKKrr7QarcY3ILpq/a6Ku4WJLtzjz2uIrg7mT3GiqyY+35rokuv8KUZ09WT+FCS6hl3+5Ca6mpzPbhQlunz+vyjR9aL10omulyc6hejSavwpSnS9PEsl0VUSXUlKZ3oljybRe7aKpDuu+/hnoZns2BqcZ008tDI9cUQQzfqXgYmrML4r5BeEK2dDTPu8pNm+Nc3mX4bwu/mb6VzjNuSXIURwAp8ddxVzmm2xG8XRRJ2Ca6pGRL/B1YS6TU5VLcF16JKVlGBJCZaUYEkJlpRgSQmWlGBJCZaU4H+FEgQ3eZONO/HT3sbht9TnJRtZspE/PBuZeQX8ejIycoudi42MyP/AdGSkT/+vfCSj25KOLOnIH5GODH2q5COjrGMscL5ER2YsuTx8ZPY/jfluCcmn7+b9qKRjV3wKko7tLn9K0rEkHUvSsSQdS9KxJB1L0rEkHUvS8ecnHb8rmvB/wOiV/NtPz7+V5FlJnpXkWUmeleRZSZ59+6/yFWXPyu/yld/le2Py7PQC+Km5s5cRz6mz55jvlTkLJr4YdRaAfqqv8kUW9s/xTb4CzFlE9BtQZ8kygIK+k//v838AUEsDBBQAAgAIAA5NU0eFzc13EyUAACYyAAAXAAAAdW5pdmVyc2FsL3VuaXZlcnNhbC5wbmfte3k4m+n7b9qhHaatjk4XtX27qCnFlBJLSnU607G3tcQWGdUwltAgSIl0us5MLW1VUmLrKGqNNUgsbU2lRDC2ICI0JAgJgogIJ4b5/n7nOr9zXef8c67rd675w+V9n/t57vvz3PfnuZ/7efO+v15zvLpf8bgiAADYb/PDlRsAwGckAGC3x+d7ZC2Pc22WZf92Rdy4ehlQ1qk2LbuRC7B2sAYAKpK/WPeVl90r3P7BIwIAUH+89bcreXIBBgCcJ9tcsXaJ8Zljej0JmfbYOx+XH3c37u7bkUfeMZN7DBpe/nAJpvrLwd2tX6R9rtL35Xnrl9cRCddBD+Ryf8rwvnISP/bzrWS579W/zTh2su1W+NfS6BWjpipOKb9opohfFCDVWL1e0/m4qL9xY7nMczmJ9nv8/H3NkCZRowAi5kc3fyFDFVBYyRM1b0ppyfFLudqFUVUoo6n8gtsy0VutO9JlOtBqfVyJsDiHtxYlAkdfJu2TjcH9yxeYWAe2BtIaqp7J7seeT9hOFudYqH6+JZxSr3+EMpFdAfSf5cQmh0tXqQbNIPVWmHB4ZbxmJFkqD8j4zFqkMTm80IXZEPb6epsQ4Jo+VOkgFPDWrA7ZTdMWmRWehW6u0QvYC1EFoBNxk6ngMh/81Gr6LfzKUBk51Nd8Mhg/19kQwHChsCs3HWYaDVWjfilpMalaiEbMIkf6z0KpcMbS1J+5Ty6GGmhNJUlWlQeOAga7Su/zKZYrFTQyS8qn3d+rVNbAgwiGG4SZgpEGAVqAT+ratJhUGH9i0FSHGn94tEzDauFXp5B4IRATIdTGLGqDd8WYbEDEgs0NAe1o8+qH6XL0OpMlZaYOlf9ptSm0gsIxKy0hq4UZizW0uFp1P7M9RiFDm2fMkvxMZg8ui3IGAmazEpuf+BHYZY5izwFWF+wNLX4YliaqsAoNb5emSpd+Voobm7loPLy8urFUYIU+fFsYN0JJo5hqAG6Lk5QjcdpeZiptbQx0dZP3c+e9TMSm9o9nVvnKB5zO8iITuuuDux3qCIcY5MiZHDxbV5vrd6m9qVQpvXUh+rxFUvKk+4lPL3gxmbKBs9nJcROnwqabg7svUu5GyWw/xaONmgRWGwvJ0LnHkI2yBAmSjt4H8M5PkWPGdMWOCv03M+wnXv+eoH3azKZwA+UjjejJmsa1GM6ZorPoNjc1ejMXgocYHKi2/TNshTmiXXtj2nEzwSjrmjoDsof5A89/jtyF5keAd33DVEgY6nzwPvLqo+Te/vLZ7AecJUK3p861/H5Tdv8FVIn0ZXnmwOSSU7RnNAXl8iSCc9g4eUk10RrIO26cHHTesfmcLrWjoXK0hvYMqcZF2RccIKEwnGOqIodRVv9wjVrtKHc56w36mmB5wbQzOHVj+U6ohZs/hdFxLgFu0XSKqo7zkCC8KfqUQKI2L1vp61ZYAqMRDoVtBrDyoSsercVoZb8YfnmzYVeIIIRZBTfTWAQxIALmTJkodiVCHTh0tCYLlUW5I+hvavdTNzrfZGA0+0LyJaAuM1eOuS7sUvi27dfvHL+ekTuhfcTs7Jtx43PaqirE2ezAxbiMsP2qTlHBYuTz55TqyDxoftudK1ncKwYt4SdTuGlQbLavh2Mr1cZuLSBmLSCerbBawUR2O/zUQeyf9+7Bl79cUFbUPZhv0XXo9qEDh44IQVIjiHxbQgoqH3OrYbYFhFkZCiBw0rge/vnUC8bJoK66tPxWapxR1z7qnf7ycxbS7/26aetBTKPQfOp6kPtFQncG3zN5qCF5XP9eqDxjJlsUvYKUp84mz+ACW/20uoQ+XRLLll71IQOVglFtVIa6rgoRNNoT5n8k0qhraCET2bla0wByu1uInI3MGDCBSascDmdUOtR0wCU6La1oPD3vsncrVTibqy/RlZzlWapiJ/ubjokgyIDhyfIFlIOXsHBTdUhQ08FLkgeMrastW5BQHTaXHQEzV0ocvXmndWcm6hxv9oZlBJB4f+T2tdluEU/7JErNaawywxyRUGJHOkSijGWibqE8uJ50BMnZTOauQbU8aE0rR7wKGXrQotj47NqxIaU04uWwxGwsfQbam/DOTEhA9GaK6cLj2MmA9HRLYTvISNChTSWgzundD80n+LKJiS2GAkQDHotQjf4yskrPbKEsfjmrzE+7RZhFGDczCXIfFapYdVH4HWHeAjjF9pFeci08aN2wzE8lWWCeZddKi+qbDwGvIU0dg/Fb7CHYZNEtWUTCYpwalq4vDSbdmSPNEkIYi43XW6UukrJHiZJgNRNLQmDvRf1TTGQCJPocAMDlTuH0DbzOzFw5oa2Uq2iB6mj71vFYj1WvnpPJ79gqb58seh2qo9o4hGHzQ6vd20721y3hlzNzspCO18pybivK1oXfGy/PA4R/gWyDgx71531UKFbIn+6snvZxTJGm+qJ8hI7RHGhXsPs9f+bXQS7WtfdmO0xBvQmM5/yhcs/Hld5dfqQnOXhufxBOFKJhVDIqGmqqNu2vcKV4PKIl5Zo7UtyKIsMs3BbrqCb6yS0IqV1pV3jj71ijA7zwjCTGC7ouI4VeQRST0KlcdlMpHeVCgD2WpvoZbzFh0wKVzUERY73jScGYxJZWbo0mTmLBND4nrVX/AvBWbNYWHSnswoDeFR16+jzlecaliT/yHC+c1P6UBs73yOqeOF2KTeX2WzGRlc8oiHizQtXPrmHxMH8zs7SSDQ8fTkog5UgRYrTgtqM18BUypIJWPosDJek1KzxNM/Gt1jfSVzFgX20t3JjOkmcmQH1JtzbE5X77Ko3Y85PE17Em5ximxJ9gktZlUD5ZkYRq5sS8YWu1zPwBYmBFa6uvnPcX+52VhT/By1dXhlcX1QQaJRbCsLwkwXAWwr2VFh6kLmygIjwZLsyhstnNdVqHIYEBRlnyGfbApmYj9OhnkBVwEjuEHT46xJnNvZPtz2idc4ieIyxctLAkSF/yEazX5Ec7LDhtHY26/DyFmJGRZ6GtaIZ489aZ/Z3jaZ2YiVunfOvz2361z28Tpuev0X9ti/mknGYpLEEYQWinevttfmxtW4O5D+i19FoxjImh6gwzeaZc51pW8Jr2V5wbnzKunHk9oNWu8PSwo1H8iusaHUZRsWIum39P0p3yj4F8yuB6OHJwiCB1w9FjtwJax6lwG1GI+9rkjcnIq9jU5bLppOmye6HEU4IhxccqbtocsyHC269QPi1YytxgJiKiZGJ5KKrkVsPkAtFBL6J6brXTkDLZb3Ir3ZMyzDlAma5j2a04EAnYelnydZetjzbTIXCNYPH4wMIQDANTrYSgoLdUrm9CgzJCvBqBRj6tBHTGwsmWVlFY49ViDE2XaVyyIp11BwA6ZVt76MY4ve19Jcbx80WQNgG5+Czl/oPC44Q1SsxiaqBh6H7VgrY26mAzNoVivuscA4tfLkYlaKenXV3uuuCRfDwqRFZpdBB9avlV44G+tBXKMUCw5tV7N2vWOefHq9cKUoFSIxYCWhC7r9TvB1q5PR41caWSk0lHiD2Ttv1C9K1pQhQ9VS2Ig1fBPTZnOheuSSxaZqQZc2V+b0Y3VbAbHrUIKZaZhkFyEYyKGxKxOfsCzLv2zXIyiLChoLy8lsh7CaOb4uJkS8dlxrgEHctsaj9vlGSxAe8oP06gbvwWghk9WqPHjvqeWPoI/KZ0uc1vBaxB2fJGb+aGMeGOXpFFb3+8muQzGWcGrHEtmWsPnkrYNXMtwfWaki8Apnvv8S+GXx7E0YlKhMn4WQPAmNrnJNFHBV+oD8OyASupaAbcjfjX1GguHYqR0gS//Pnkf+opq+mqT07tBgC6f8uRVYiXdO/py5pK/7Og3WKDi9kIEE4aYFRkrZ4HI3cBAD991y2rgHMOWx8FAO66yUG2BF/+nwruujWt9RNCN4RWmxHCxLA4v5QIyJhh48pwMJiySG9aqZmuiFff6meiHJ56QzrD2pSyCijrJlvY4HE8L9adcM+SFzMuVqvvlPL/bv86b21gqyy9yA/Ysjp8jPdn7lV8QdadIJ2WFze416v8LmRhNsTafut1W3K3wBJFkpIGaBAUtzqvp2EVv37rXF4fmr64Grc2XSAv6/G1n2s3JOucbl4nmahO3rJRfAGbU9wHw2556n6FHCRPv2pL1bEErSkdZJqWzFtvfywBQ9HLM1fMtGm2hdRCOKVM1vmtztm8Nex//4vCpuWZYkJoViy/ntbyWIm1NK6EiRGuLrC1/d7wt6ZfblsERksYrNG4larsRsUap4vLfW4qV5cNtoLpeuOiTml1F0jYwWmUVeYXBvVhDQ9u9pP/ioYNJFTrTfyMc/YwSLrU2/tNbArO5850W4YLXVlGHnctJCr1bvoAwyOGebWJUHwHt42H+mbEfUbMzWaBYuZ/PO6pNLk4ObqNY6ZBF5hoS+Wde63xrT7aDW0nI9+PqX1i19Bzqdnyw8utN2qfHbnZX7ttPPNqf9du9Tt+hYxjGLBIxhswzqZYY0dTvO678OxsefOH55qDGuzNmz/gfcWh5YC4tB05X/fn86zEiyuJeaHPu82Dzzt+LLMtXgxfvcF5dikDkGFxKVnv/UyD7TYApuvl8bNh54xTrqVfg0SDO807ZJt8qXk10gNg2bwz1WFbHjz0HBJXWqtQFNjIPHIhwNoEdxYMG56cZxy8KyBsY1Zvnmm9oZBcNRat4zE6aEguVW4I6KVH366tWdPweo8ZMNtlyssU7Cpm78SO7eqp03v8Dg6ItXW3v83kfn/do2uoQdm0mL8mack9D9COLG7Z8dKcTmmt+MDs7Bmnghd2P4cd2h3Aw9/1qCntF1negkD4ce4KsvRQ8ty8RNkwWQoZwJ/+JQmIJTnAyeTwh1x4aZNIyxc8B/1rxbxeKZZ7Sw5pbJxuvfHY7f1iCMrDrR/t0wRiG3KkO+b4qeUoMKu5VNVOPXc5ygse/KwMlr8cY7LelMA64UZO3cbP5PXhdArkkSxVO2Z+z2Vzr2S5EZcBP1mvz0kS3N99XKyORjK2evjjtA2alfBv8dkbNt0dpNHJPMYpK6tqzDb04cYklchklCzgfUSyrmAxcywh5a7PrtU+1rTrfygjWtVHFG0pI0KyQKMvgli21OAmqCymSnuTvrxrpFTzb20HpJ1B+ssXl2UccK7CzjxY9HMjXtxlWjoofvsv6gi31UcF+h8O8f7d4oubdgqI6G37rD6HTWew/Fj1Rv5hFGNyPPQKcsfBwwTiw/fh2UCsebWySUBpsejP39KRHmVXR76b4rvvaCN4fN0R/YPBqy3HSaZfk0fzq/mdAy3qOCXd7UUnoROvxTgC04ZrifId5KZbpqzxzNLH5iXbLJqDKlRXfYMVTPiE0/hJcfRoC8fyJgFyymVb/YHiERuUysckdMEnchm8tDAaNTQ/6+/Cr4uL+ZsDMoh2TYE9Z+Odo1npNTpk9uL4zsIoH46KHhtBip8HM7q0YbGC3/2pUZTJv0k2XqP3lc8iE1crjeuBPHCI9raM31HZsBhbX/Vj1DRueJTuUEicc0LuGCNB4BIHpl3Z0P5Xn/r0+mUo1neWDLndSVGvxcP70yRRrMEn4kM+FNYGRp2ts9BnlW1PlFnWOe74obZUbrBEEGLxvayOrsoOCadMMnboxaCfy/kAYRauPrW95PRLBlozmqMffyqG6B3t3QTZMY9mcjN/E5WOzAcymL8TUuzSnTwYnq1MhDhqZ8YrNXNAZG9P7IHUg2kC5a7QDGSKfcTMU7xtTqYelLmDRL2AiKYsL7ApTq11DNtVxyeLRGpR2HM3VvXGqGs9ezFwJ1Uggrye3PK8IahULjlEUgpsdCi3580VYr7/ya2KDJa5eW7HkQtBUX4F5LpfnaXnusuA2OMwqXKCoHiyPmiF0ShzkWTHRQ3pkHjVAtLZ/ldA7G9y1AiSx0CJ/JpaGAcZuIM+pmau851CLqWIVNF3orQ27YzvuqW+Q1OhP4+XRK3dyeGU0iGtOgTjdtoADS5sstF3GI3yK/SuzLiEyh6nq+OcwNvESfJSeF3VHfVR5BAW4Vc4AjfjPRcI9HkkC0Nt+4A0DxZZ8W0VGjsQgPwb3ojtLxnyvZD7Xkz3mafZ8u3hER5C4u10N+aDwaFqoBkMkIWuNaM6/xsGAe67SBJk+A++OrFEYjU4/OvikkUj+Yd/0dYPdVbtrzoygQ+Kslk5oTc2M7czvdVUuyTcOz0sMM/2c4cci6XWG3QpB06LNZkrzIOh6ICM5UjKZO8OHXr7iPPp8zjAnY9du7UO5vdHs2Q2PtoP2k91VB667NT/PjbzPCDg4k2G1jC9Jr6YuROLQJ1X4UfGDjy7HVN0pPMBx3vFezw2SmUBfY1ydht3QaH3c4svbpNtnwS/5xLtUpwgHqE1uwvkV/S9fu5tL05y3nafI/ixd1aGXUqtzBveOrtM9Tr6FeM+qstIJy5iv9iB2E9U1dPT+vqMqUY45VNEUZC84zWHH5105/UZVu2rov7fmBU7uxtReZ0oT/JWbnh0DQxsKXIbkxvz0L29JojN1UOidxYdWmtKayz1gWUe//ftUWf/3hz/H14UejWuzRTju+JXqvDcbMyGbRZGVk3EG1Y7wcgaF+8svebxdSSiem5WbM8ye/kNWlrohJ7Rk5h39RIeBQwXyWpuqi+5j01JJmAvDoRnUcX+GNdNxHAJu4na/OIvouU5ps4v9jk7wTUs41b9c1CyWg+4VZKknF9zgbMh4BXYw/ezAlGTqBEsrdT3KDgvF8DCrLZoNh3HInogqYGaoJhv1KOctSb866lzTj+qQyVvkOjpPNxoxpnK2SU7WEZJAGXbkH7qQMuDEUUDV4Xz080hUvISKTmHvO+Bn7t93ocLElKWtnuSXoMHVzErzeTnGh02v+cyRJgpO8lxJnnQmhEoyipBdsqE9/qE/xWgG7iigREPrWuub4tyXiBO/Vz8yPXJrctO+4vdqJHcintepEMlreK+ctAAKIikiOhPf3mk47jPz7rCJxVB6lgkpJu2aMSsWz//B0w1GB90MUjao+PZ+x3WORVJnS+yN9ozNEvpAKYiKIG41OXiHC8ent8R4Z0d1FjKL4klajGaRjY6TrFTPWtL6KZdHjD3fIHbXzzty1O+E1W/bux75kTJ5Wvv3R9SQU5vjj+GZR1+IGx473rPmaRbAtNADoW2qhiMl9oFOatgA3Vj3MrttUJcr9nrkSnt61hrQtFl/1Kv1uKDuEkOSq95QJtalOMppMX/EC0/B2IdOWLEr8MEsWAeaZiEE/WWlz7GqATI3JMV75Hd4afmljrZV3nDIx77bDpoKA2zFpBpFLI+f4Ldz/NOXQjORm4vu5kbfi9H3BRACpf8tOa1Vl8boh+O9hnaJzLT8t/f1BE6xhwvvjxgOJXE89hVqiN8+ZALg2mwSYmp4sQTZdhnyDYQZVnjMSyeOplnQS1aaBW75UFXghNx7cKlYnjhwczJ18rmRg0rgVn0vYqFkQHQCYSbMcQ130FUF59mwsDD/JlC87754bKKnot8/IHtdAQpet9RonxPuc6w03AkoRc2eCwL6xs0W3bb3bhTm2r7g125XU7xkQGXfGhZS92oStZB7CXsht+qanB9mV+isLhomRbJvlMQNFiHdq1pYq8kup4AMswGQqRF0Pe3aohuMn2VxXmxIfIawcQyKimUGSD158VNb9vO1BkPPLJP960LQD146HeLPZkg1kBmYOtAM4hQjoMl7NJrMRS45BO4rn5j7WsBa97D5H3JfpCj7VjJq8sR7yGXRauZrARwS2WniuXA4KJZWUDRZf6xa8WVoVQUbGT2yT6vpgPs+DZzmGpPGCM43fd6qrhzoHENxqSIb63DghHYZj13aNA2rQuKyl90u80oDwVdtH9bNF+1L4g6X7fP2S/6njOtluN84ux4yftb+5/I0FwC1+x7qpK1bH+M4aaizTgfGvy6p3kAPusIy/BsBnWVK5IO3wlmCt9dai1d/ggKUim0xy/bN18veh8EIXkLbfvLEZqJDC8Gtp0djsnDEmhEJGG5LRgUf/spl3rNS/LKeRtQrW2OzVubn36VS1eMK5TLkSMetyR+z0HJ57lkhfE6qw8rVzUgLFUKBk7s0v9Zx1eP98yXXVcIe0o1TeOT2kGGzBs61LYouknSK2CqmL6KykLojGmFJEkMWoorO86rJVHVXV0HS5BvuvHHH09WXA7VMEr2ZIHyyY/AsMZWpF1erLdo8gLDh+BS6lS7szO6a32TWbRs4FvpeSEZ4sFFNBZrRe57z9DpZX711qCmshn3rv7bv4sxxy8jD5lHmIV6HnE6/Htxf5W+1MGOF6Mw72AcDGlcao/XNAjm/7u0k/sT4mktKlQkFRx4rkA+HCmCuA1UeFEDfKgh4O0kppXnwvpvcpFX4YNe7qcJu6yaUUtTf6ZY2hbavfn7+J2YmjJRkHVnZuaBx1mkWc3c4OHtIf/1Ef6cNbiQem7rAcYev/62xft7lUyUNC3jnlCSNa1U7M4iWTUgy+z4tcCtHu3uhyMDDO3PIjWMLb7/VlYE3N3MfTHj9ZeLlzIFcdy2sxU3irykbKsN9lJd9taTkJ/YwVDJcIrzzTyXgrVWYNP5i5zav9oni6HSGY4Xa23gDLf+7SR1r3uVn9T8f30g8799UvOP4B/BP4J/BP8I/hH8I/hH8P+JoIGdCBwdbFgZDpbddb+3iJedx0ObJEyBrOelL/4vtLa/sxbhWescTvbGdLZJtmSEa4LZ4GLij2yd9EsYIZm7AHeRq8mbq8k0XNNSXmCoKdigcanHNUtMx0jp0yYQ7d5ML0vGh8JFhrW1KCV7fYLDlSno8hw9XYXcCwCs2f5EetAQngKV1EAZZwFnvtrsMZD2RGrgPh3FLBwl7F4LkRyoie52mMkqHTFrL/isCl6XeDVZw0Fi0Lj66UnvxpJokWoQZrkp7nJ6nNlTJqB9q8ZTTIoruvNR+4X4igk1mxahmXaVY+y1B3BbHN652GHUZV/1Tst2MBMe0LZy5nRnfuMVg4b595EWShXR3Y2vnb5Iqs/95KcpGeS8u7+31zf3QUYCeXaTH90sseUslEU38l6/u1VqufgsOWRUmCXyVrEK+SicFa2+3Ws5jw209Um2B7PRUh60eSabImoUoMFSw/V8uh5Bem4q6yazfQtgxqdDf65/Njx5qD0hxWq+CjXSWrFpAgBwXzl/1KMbK7/+8qYJTYtazw3xEslmnlnaUU+aPvQUouVy+u7pDL7yGX9rbabfLzZTNjHHKeNRltJpJ+gcfcbxm45g3JGBBSSV980XvxvHZ2nHDTw+nBbAyeRSUbSOR9lBzBV0GF+3NKfKj3csyszS6ctwOyKcaA8YM0TuQyOYrkUFIDDZiVJnCO5mWnv26jTIbEWpXO2+2DTbe/40x1iySrGKP2yoe+z71kJ0Nl2nRfkYjuD13k/jkCFlQ0VAcmMO8TBFSIaosZ7gDH2HYML+UDHBc9wr4VWTuwG4AoZWQ27ccjCR9qfxlMYpigIpdtDYfuSrHw85hitE1HQj1FBwrG+4izSAwC5hWbDEnbUg7GT499QxT8eaUJhJ5/mOpGI/Er+XtA/vEGH/l07uC/DPzFpj4lQrchfm6D2+RpTCIQXzwEL8/ieK9fSaz8NfOj9sQ98L9QwNIMwVDpR2tJo9GkIg7SV7mFs/kLJA8eur8B6MGV/fnyoP0Lej22GpnvdDPafCIg5dt45WIj/4FW6tvchs996jO5H1fVOx+ejEWaa4+4R0sWGtIHZoJkvQzvnslwqyvpLjZiS9nGf5ZnBlw7SflFojx+yK4xjhYWgxFRrPiCGn6x0F1KnVX3fesTHBuVk1N/ohcy+TtZrIigm/s8Zu/zV4vx21w50d+bguOYcMj7l33XO85xNe/OBtrPdh5QibmARg3PGWoNa2jS5hw55+K7bL5oPuoECHg6VcFQwjOAMGJ4dIXXhuhrNq9/gxIJya0IyIk7KJ1iLWxhwrdLkLTvQGjIVHNlAXe9Lvh95SDWDEH5JNU0EjsCJz/xPePcf3Nvc+TpFQiJcPeuJyrmnquGzK0Was+CJQVzmoi4fH9iQYjd4tuhe4FhDzsCsPr+9l9YGUih/FP05XBxt5RKk39xvsWsrVlE7Z3OdHNwkzi2HnKIz+kHrAW5jphQkpjbVO66+3mRg5Ga7v3IKDphYhWiOSEBq59niEEMS9ZBy/vqC5ueC6ifAgm/p3l8JV6ScYqfE1aDrcq1OwGIf6DkLqbe6U+BuyEOlo71ol4peRP5f6U1wnkv2SJj9qNsp1Fh0v2OjuZ5uizS5M5WsBb9QqkLeowg2LyiovbldDlXDNsj+a2T1K5qqq+HDVCuHCr80Mfuvbeo8RSEmm+8TOtQ+GHaXsI9XAPegzuDnH/pUA96CRso9RicI3asAo8E9J5lYlfIYcU252xCOW+G8IfZrVHrCYjY+ub0spk6BPT3PwTvuEFP1Q1agAGbc6WfD43RWGV5Fgy8J/uXHNDq+fbLlxeAUrPDappmX8aDij4PUBhdiCz0mF1d8UQOEYuADJcKuEL49f0gjYFY8Tz7IfHvV5yb8Pl4P8WDyEOAyUZ6pRzQYoMlM3WTnkfVWHo051UXzJL2U0Mw3bSsFLm2tl2F0l9wIzCR33Qi/7Fr33pZ1iJ8zEndbsKJgZybu3eEKzI/vklNs12pp/ozOqwxQI93odWyKjceVIF6W8C/JSnvkQ7IOanJEk5Q7FlO+pYuvwdac6J5L5q4+jNf/y6ly3gIOVeTWB9EcUKpBfaRiaGdEHwrr+TNCHlh0ZgZdmkU2/65b+oW2JWH55yUdcMiDNh+se5ghNVwyMs4fKv4XUGmDlmNpNi6mEkPhlMAYp7LWS9uK3XsYNW6iyklSFjX71+cCtKO8PZvLMvLgbJF5B3rZlYjPeK+1U8rMcN72a61wzhUJxFjxIhROkYdalkqjZpD3CKapSTGUbriB+y8Fza/b3D2csa0qgtfB6qB360lPK0H5ikCV1o/ZZdkr63GMVa9Fm3PgX0MH1kS7piGs3TRVxlrf+Sgn9k/CdUvxt84uRxhZln/JlQT0fMTLxsmwrxIPWwF1ATIjfPrK4JcMPpQbcSiKdXvpQyIYTi+Kwq6QzIvxACl+RzKblRSkgjCGJZAETSy28xz/m5lzTSA7xSnQW2omICKxUKVUA61p5Z1KsRApso9VRb1uk5EhGIrocuJ+p6yUXPmebUkITok/aJ7K3bCPWwmdz8JfIDdauEzdeLYQ5pG1FHVMb2N949q5rTPEYTvhE8QEVf71ffK1w/Nn6tVRhykwzwVmeWWHhyojtJfaLUnmVs0Ff+hDdWdXZohqn4NASyylO5URANnoF/ioK7z28HtssisVjxDjM+D4pX7DBx48/SvZpBAcIJBBaUnHa2me4onhxwVNkHTVHlVrutfmytdkYtpVfDCe8MeJm9FGgfHmG0Wud1e/QXGJTALlDz5UakWWuZLZUOWkK604McQ5SicSlbvQrZgSGd6YuCF/ylzS9SsOGuyQf96pWzTV3Ft0PjRo0WH9v0KD1caNTsN7JcdpccgLK6gIMYvmR2uMPhPV2GWsWtTHhQqXNeaWMV2qzTlbSC/eHYjHgKnYQXo0h/gzIa17PhTp+GSkLk6usvll6bvdSNwQZ1ZET+2u8pBYTS5oD1gtz8EA/xzjqy7Xi5YKEXvWtQAsmNhYNNhe97oU4PqKMLYkwm6K/fmDRY6//4bT+h+tBDQob9DkpDBgrEARFeUMCVrrOSMNDDCSUwnuhWHB2jpsCCdDdBccETSmXmE1xQItbdVQkIyycay3SZ34VeagSB8xJf1jwYBiRkb1WmD28/qem9M9Ibz4uRxJVJdoo86f0n888OcVR+lRpDNSa2n3JKXDBayNZcItmLSLBm3/N0Z0inpxqYs42Nhdv7Wqy7GFWRtH9tj1m+YctRtSdC1zAQ1wHPsi2G9lOTyN7Irtp6i9wOP3NOdmGwHjfq7n+TrMBluFNWgdjlsFhqskS7R19zpu9dXw+6j9v4Fw76Josq6D3Bu8jSTZedHcU3ecT8delk9CNSdcxKa95g0fTthK31e7rAjFleUZh2zczW4lLw4tSTtUsTzDCrxyTqYPJ1E2/4OqJAhOtgZreHcRozdi9TOesGA2GvnalkqZlA6kEsa+KviC8zJ3bCi0h9MofydI1wubaEloGzkexWqbtWwNokw3xbHRQht4hQJ23ejMhlkl7aU68pbnofNlIptBurW+M5GTVfrRp/mGxG4G1VspK38O47onZegvKkfsZROsg59tcb9rtfeK91dQKD8PQ/DQa7+DQkRNHAXdsv47jpAXkD40pT47AiJl5DFFKMuoDc9QaqD9Oq+pybC/YYyU0sqpCrQwFFOwCnjD1NQVWiWUICdMgAOCuBDePu2tK/Rx3GtzjQ0/36ilinJjl6OZWzVn0WVsDF/GugcyLVyXVR1IJcZO64NIaAWZTAtRc6348+iJe4Z2Yzw8xBwDG1jMifOptjn+KUqjXAhfTOBFnD7SFAc1Mp6JS7dKgcQsfgNKhbOkQJxXsk5a09b2C+L94pWy0Qtycvl9W1N+1izwcKUutAqe9u7e+bRCPippE7Bz81jcOBadk497mrf6ZHL+0aQ1Ut2mq+lLWMpaRt2AiyrFtVIks9m7dtzUKJTtclB0Pw3jjaZu7tV87habpyrtsfepg853jlbLLP977H1BLAwQUAAIACAAOTVNH15kSKV8AAABqAAAAGwAAAHVuaXZlcnNhbC91bml2ZXJzYWwucG5nLnhtbC2MWwqAIBAA/4PuIHuATU2thczLJCn0wqTH7Yto/mY+pnPXPLHDpz2uiwWBHFxfFt2W/BH9ya63CZT8A9htoSYU+tczDjlYMI1AkloZ3QILPo4hW9C8RlKKEymo3uUDUEsBAgAAFAACAAgADU1TRyoNwzZRBAAACxAAAB0AAAAAAAAAAQAAAAAAAAAAAHVuaXZlcnNhbC9jb21tb25fbWVzc2FnZXMubG5nUEsBAgAAFAACAAgADU1TRyXfYoO9BAAAyxYAACcAAAAAAAAAAQAAAAAAjAQAAHVuaXZlcnNhbC9mbGFzaF9wdWJsaXNoaW5nX3NldHRpbmdzLnhtbFBLAQIAABQAAgAIAA1NU0dISKwfsQIAAFEKAAAhAAAAAAAAAAEAAAAAAI4JAAB1bml2ZXJzYWwvZmxhc2hfc2tpbl9zZXR0aW5ncy54bWxQSwECAAAUAAIACAANTVNHQVh2I5EEAADcFQAAJgAAAAAAAAABAAAAAAB+DAAAdW5pdmVyc2FsL2h0bWxfcHVibGlzaGluZ19zZXR0aW5ncy54bWxQSwECAAAUAAIACAANTVNHkkawmakBAABDBgAAHwAAAAAAAAABAAAAAABTEQAAdW5pdmVyc2FsL2h0bWxfc2tpbl9zZXR0aW5ncy5qc1BLAQIAABQAAgAIAA1NU0ca2uo7qgAAAB8BAAAaAAAAAAAAAAEAAAAAADkTAAB1bml2ZXJzYWwvaTE4bl9wcmVzZXRzLnhtbFBLAQIAABQAAgAIAA1NU0f1i9p5ZgAAAGgAAAAcAAAAAAAAAAEAAAAAABsUAAB1bml2ZXJzYWwvbG9jYWxfc2V0dGluZ3MueG1sUEsBAgAAFAACAAgAMwOBRM6CCTfsAgAAiAgAABQAAAAAAAAAAQAAAAAAuxQAAHVuaXZlcnNhbC9wbGF5ZXIueG1sUEsBAgAAFAACAAgADU1TRxe1aH2NCgAAE1oAACkAAAAAAAAAAQAAAAAA2RcAAHVuaXZlcnNhbC9za2luX2N1c3RvbWl6YXRpb25fc2V0dGluZ3MueG1sUEsBAgAAFAACAAgADk1TR4XNzXcTJQAAJjIAABcAAAAAAAAAAAAAAAAArSIAAHVuaXZlcnNhbC91bml2ZXJzYWwucG5nUEsBAgAAFAACAAgADk1TR9eZEilfAAAAagAAABsAAAAAAAAAAQAAAAAA9UcAAHVuaXZlcnNhbC91bml2ZXJzYWwucG5nLnhtbFBLBQYAAAAACwALAEkDAACNSAAAAAA="/>
  <p:tag name="ISPRING_PRESENTATION_TITLE" val="Section 2.1 Solving for Exponents Worksheet"/>
  <p:tag name="ISPRING_SCORM_ENDPOINT" val="&lt;endpoint&gt;&lt;enable&gt;0&lt;/enable&gt;&lt;lrs&gt;http://&lt;/lrs&gt;&lt;auth&gt;0&lt;/auth&gt;&lt;login&gt;&lt;/login&gt;&lt;password&gt;&lt;/password&gt;&lt;key&gt;&lt;/key&gt;&lt;name&gt;&lt;/name&gt;&lt;email&gt;&lt;/email&gt;&lt;/endpoint&gt;&#10;"/>
  <p:tag name="ISPRING_OUTPUT_FOLDER" val="C:\Users\Danny\Dropbox\Website\m9h"/>
  <p:tag name="ISPRING_RESOURCE_PATHS_HASH_PRESENTER" val="9ebd9e4d2fd29a9790cd2b88ce7f86f1fcb"/>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266</TotalTime>
  <Words>731</Words>
  <Application>Microsoft Office PowerPoint</Application>
  <PresentationFormat>On-screen Show (4:3)</PresentationFormat>
  <Paragraphs>117</Paragraphs>
  <Slides>21</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Century Schoolbook</vt:lpstr>
      <vt:lpstr>Wingdings</vt:lpstr>
      <vt:lpstr>Wingdings 2</vt:lpstr>
      <vt:lpstr>Oriel</vt:lpstr>
      <vt:lpstr>Equation</vt:lpstr>
      <vt:lpstr>Section 2.1 Solving for Exponents Worksheet </vt:lpstr>
      <vt:lpstr>Problem: Bill Gates decided to Give you money.  The first day he will give you one cent and then double the amount each day.  How much money will you receive on the 15th day?</vt:lpstr>
      <vt:lpstr>What are Exponents?</vt:lpstr>
      <vt:lpstr>I) Review Basic Exponents:</vt:lpstr>
      <vt:lpstr>Powers with Negative bases</vt:lpstr>
      <vt:lpstr>Ex: Evaluate each of the powers</vt:lpstr>
      <vt:lpstr>Ex: Cockroach Question:</vt:lpstr>
      <vt:lpstr>PowerPoint Presentation</vt:lpstr>
      <vt:lpstr>PowerPoint Presentation</vt:lpstr>
      <vt:lpstr>II) Exponent Laws Revisit</vt:lpstr>
      <vt:lpstr>Multiplying Powers</vt:lpstr>
      <vt:lpstr>Practice: Write each product as a single power</vt:lpstr>
      <vt:lpstr>Dividing Exponents</vt:lpstr>
      <vt:lpstr>Practice: Write each quotient as a single power</vt:lpstr>
      <vt:lpstr>Powers to Another Exponent</vt:lpstr>
      <vt:lpstr>Practice: Rewrite each expression as a single power</vt:lpstr>
      <vt:lpstr>Simplify each of the following: </vt:lpstr>
      <vt:lpstr>III) Solving Exponential Equations by Changing the base:</vt:lpstr>
      <vt:lpstr>PowerPoint Presentation</vt:lpstr>
      <vt:lpstr>Challenge: Solve for “x”</vt:lpstr>
      <vt:lpstr>Challenge: CNML 1982Find the ordered pair of real numbers (x,y) for which: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2.1 Solving for Exponents Worksheet</dc:title>
  <dc:creator>Danny Young</dc:creator>
  <cp:lastModifiedBy>Danny Young</cp:lastModifiedBy>
  <cp:revision>26</cp:revision>
  <dcterms:created xsi:type="dcterms:W3CDTF">2011-06-27T16:11:13Z</dcterms:created>
  <dcterms:modified xsi:type="dcterms:W3CDTF">2017-10-16T16:51:30Z</dcterms:modified>
</cp:coreProperties>
</file>